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3.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6.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7.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8.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9.xml" ContentType="application/vnd.openxmlformats-officedocument.theme+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theme/theme10.xml" ContentType="application/vnd.openxmlformats-officedocument.theme+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11.xml" ContentType="application/vnd.openxmlformats-officedocument.theme+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theme/theme12.xml" ContentType="application/vnd.openxmlformats-officedocument.theme+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theme/theme13.xml" ContentType="application/vnd.openxmlformats-officedocument.theme+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theme/theme14.xml" ContentType="application/vnd.openxmlformats-officedocument.theme+xml"/>
  <Override PartName="/ppt/slideLayouts/slideLayout119.xml" ContentType="application/vnd.openxmlformats-officedocument.presentationml.slideLayout+xml"/>
  <Override PartName="/ppt/theme/theme15.xml" ContentType="application/vnd.openxmlformats-officedocument.theme+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theme/theme16.xml" ContentType="application/vnd.openxmlformats-officedocument.theme+xml"/>
  <Override PartName="/ppt/theme/theme1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omments/modernComment_7FFFF123_8DDF921D.xml" ContentType="application/vnd.ms-powerpoint.comments+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omments/modernComment_7FFFEEA8_E4CD507E.xml" ContentType="application/vnd.ms-powerpoint.comment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9" r:id="rId4"/>
    <p:sldMasterId id="2147495534" r:id="rId5"/>
    <p:sldMasterId id="2147495570" r:id="rId6"/>
    <p:sldMasterId id="2147496042" r:id="rId7"/>
    <p:sldMasterId id="2147496073" r:id="rId8"/>
    <p:sldMasterId id="2147496094" r:id="rId9"/>
    <p:sldMasterId id="2147496113" r:id="rId10"/>
    <p:sldMasterId id="2147496155" r:id="rId11"/>
    <p:sldMasterId id="2147496188" r:id="rId12"/>
    <p:sldMasterId id="2147496247" r:id="rId13"/>
    <p:sldMasterId id="2147496282" r:id="rId14"/>
    <p:sldMasterId id="2147496367" r:id="rId15"/>
    <p:sldMasterId id="2147496416" r:id="rId16"/>
    <p:sldMasterId id="2147496475" r:id="rId17"/>
    <p:sldMasterId id="2147496480" r:id="rId18"/>
    <p:sldMasterId id="2147496487" r:id="rId19"/>
  </p:sldMasterIdLst>
  <p:notesMasterIdLst>
    <p:notesMasterId r:id="rId39"/>
  </p:notesMasterIdLst>
  <p:sldIdLst>
    <p:sldId id="2147479837" r:id="rId20"/>
    <p:sldId id="2147479927" r:id="rId21"/>
    <p:sldId id="2147479928" r:id="rId22"/>
    <p:sldId id="2147479838" r:id="rId23"/>
    <p:sldId id="2147470441" r:id="rId24"/>
    <p:sldId id="2147479925" r:id="rId25"/>
    <p:sldId id="2147479933" r:id="rId26"/>
    <p:sldId id="2147479929" r:id="rId27"/>
    <p:sldId id="2147479840" r:id="rId28"/>
    <p:sldId id="2147479843" r:id="rId29"/>
    <p:sldId id="2147479932" r:id="rId30"/>
    <p:sldId id="2147479202" r:id="rId31"/>
    <p:sldId id="2147479191" r:id="rId32"/>
    <p:sldId id="2147470446" r:id="rId33"/>
    <p:sldId id="2147479208" r:id="rId34"/>
    <p:sldId id="2147480142" r:id="rId35"/>
    <p:sldId id="2147470455" r:id="rId36"/>
    <p:sldId id="2147479854" r:id="rId37"/>
    <p:sldId id="2147479855"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structions" id="{C07D65EE-7FF0-4F3A-B5FF-01C3A1A41B38}">
          <p14:sldIdLst>
            <p14:sldId id="2147479837"/>
            <p14:sldId id="2147479927"/>
          </p14:sldIdLst>
        </p14:section>
        <p14:section name="OpenAI基础&#10;" id="{633CEF5F-526F-4D24-A3D1-C9C0BB3AE765}">
          <p14:sldIdLst>
            <p14:sldId id="2147479928"/>
            <p14:sldId id="2147479838"/>
            <p14:sldId id="2147470441"/>
            <p14:sldId id="2147479925"/>
            <p14:sldId id="2147479933"/>
          </p14:sldIdLst>
        </p14:section>
        <p14:section name="Azure OpenAI" id="{A88AB87D-6CEC-4CC0-9F90-AA6831C1EDA3}">
          <p14:sldIdLst>
            <p14:sldId id="2147479929"/>
            <p14:sldId id="2147479840"/>
            <p14:sldId id="2147479843"/>
            <p14:sldId id="2147479932"/>
            <p14:sldId id="2147479202"/>
            <p14:sldId id="2147479191"/>
            <p14:sldId id="2147470446"/>
            <p14:sldId id="2147479208"/>
            <p14:sldId id="2147480142"/>
            <p14:sldId id="2147470455"/>
          </p14:sldIdLst>
        </p14:section>
        <p14:section name="Close" id="{78BBF93C-F990-4A58-8E2B-924A5DD28867}">
          <p14:sldIdLst>
            <p14:sldId id="2147479854"/>
            <p14:sldId id="2147479855"/>
          </p14:sldIdLst>
        </p14:section>
      </p14:sectionLst>
    </p:ext>
    <p:ext uri="{EFAFB233-063F-42B5-8137-9DF3F51BA10A}">
      <p15:sldGuideLst xmlns:p15="http://schemas.microsoft.com/office/powerpoint/2012/main">
        <p15:guide id="1" pos="3840" userDrawn="1">
          <p15:clr>
            <a:srgbClr val="A4A3A4"/>
          </p15:clr>
        </p15:guide>
        <p15:guide id="2" pos="936" userDrawn="1">
          <p15:clr>
            <a:srgbClr val="A4A3A4"/>
          </p15:clr>
        </p15:guide>
        <p15:guide id="3" pos="5160" userDrawn="1">
          <p15:clr>
            <a:srgbClr val="A4A3A4"/>
          </p15:clr>
        </p15:guide>
        <p15:guide id="4" pos="4128" userDrawn="1">
          <p15:clr>
            <a:srgbClr val="A4A3A4"/>
          </p15:clr>
        </p15:guide>
        <p15:guide id="5" pos="5832" userDrawn="1">
          <p15:clr>
            <a:srgbClr val="A4A3A4"/>
          </p15:clr>
        </p15:guide>
        <p15:guide id="6" orient="horz" pos="216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3C16F102-EDD2-FC2D-5985-D6E0FFA811BC}" name="Prem Prakash" initials="PP" userId="S::premp@microsoft.com::27f0b4c6-e761-4514-b0bf-88499b6382dc" providerId="AD"/>
  <p188:author id="{6C24A113-CF62-F4F0-EFFB-2550FF511276}" name="Merna Nashed" initials="MN" userId="S::menashed@microsoft.com::e3496cc6-85d0-4fac-8212-1c303db1a104" providerId="AD"/>
  <p188:author id="{45E78731-3978-C39F-C608-679479D52024}" name="Mona Whalin" initials="MW" userId="S::mwhalin@microsoft.com::ce3e228f-e390-4386-a1ad-785ba5260eec" providerId="AD"/>
  <p188:author id="{144B2148-8CC1-A9B8-1B9F-29F10D2EC6DD}" name="Sunita Kannan" initials="SK" userId="S::sukanna@microsoft.com::7cda3bf5-55a3-4c1d-8baa-3c8a311250cd" providerId="AD"/>
  <p188:author id="{89D7A14C-E336-7269-0D26-6038BA079AD8}" name="Priyanka Kulkarni" initials="PK" userId="S::priyak@microsoft.com::d432b6a4-64b7-4e2c-ba6a-7c84d69eca80" providerId="AD"/>
  <p188:author id="{6464AD53-AAB0-9F8C-1155-C343E826CA0B}" name="Trang Le" initials="TL" userId="S::tranl@microsoft.com::8758dcc2-b60a-484e-9321-4644950c55c0" providerId="AD"/>
  <p188:author id="{EBB4B15B-C155-85BB-24C9-54F2B97955F2}" name="Pablo Castro" initials="PC" userId="S::pablocas@microsoft.com::93083297-f88d-4e51-9931-a14ae08793ea" providerId="AD"/>
  <p188:author id="{9D41155E-BC65-03B7-269A-31314610383C}" name="Dom Divakaruni" initials="DD" userId="S::dodivaka@microsoft.com::b5d8d1f0-8440-4681-a48c-1e76f900b53d" providerId="AD"/>
  <p188:author id="{D388F777-0E37-0E79-08DD-D51628293890}" name="Nick Brady" initials="NB" userId="S::nbrady@microsoft.com::c5ebbf5b-7fa8-4708-8603-3d0fd4ba4891" providerId="AD"/>
  <p188:author id="{3F411286-E603-AB71-E213-3A94E806B2C0}" name="Chris Hoder" initials="CH" userId="S::chrhoder@microsoft.com::47614fc7-d7f7-4748-9a16-83e3c06db642" providerId="AD"/>
  <p188:author id="{3C023C8F-4ED9-D316-5507-FD526227B21E}" name="Ashish Chauhan" initials="AC" userId="S::aschauhan@microsoft.com::ca61ee43-55a3-4ad0-b4f4-9ae4a1d71bb9" providerId="AD"/>
  <p188:author id="{6EFD309A-446D-9C79-1F1F-3384F6A830F4}" name="John Montgomery" initials="JM" userId="S::johnmont@microsoft.com::4e7daa74-75f9-4f35-9b04-2370659f2313" providerId="AD"/>
  <p188:author id="{65FCEB9C-CC83-C859-6DE5-3EB0F936902E}" name="Matt Sinclair" initials="MS" userId="S::masincla@microsoft.com::9cd43a6b-3ef9-4cae-8ec7-7e1ef0cd2883" providerId="AD"/>
  <p188:author id="{3325DEA2-1473-75E6-E444-4700A9ACB0B3}" name="Anand Raman" initials="AR" userId="S::aram@microsoft.com::0f1c445c-3849-4d47-be0a-4b255897d2e9" providerId="AD"/>
  <p188:author id="{050BE1A5-1058-FD48-870F-8DF653DB72B6}" name="Yabin Liu" initials="" userId="S::yabinl@microsoft.com::feaf7337-471c-44a3-b152-439abd87c933" providerId="AD"/>
  <p188:author id="{0BEA15AB-8A1F-9E07-024A-2B5AD4C9D619}" name="Mallory Monsma (she/her)" initials="MM(" userId="S::mamonsma@microsoft.com::8c4072d6-91ef-40a7-96da-10e060934994" providerId="AD"/>
  <p188:author id="{5952F5C0-B488-59B4-B9B8-3526B50A1E02}" name="Bob Breynaert" initials="BB" userId="S::bobbreynaert@microsoft.com::884940f4-5f28-45c7-8bd0-9ae5382acb19" providerId="AD"/>
  <p188:author id="{79C7C0D2-D8F1-CBD2-7F73-421F05B5F7EB}" name="Bharat Sandhu" initials="BS" userId="S::bhsandhu@microsoft.com::5ef86433-8272-420b-8f8d-62d8b9bf008c" providerId="AD"/>
  <p188:author id="{A14D23D5-18A5-7A63-F425-93C89C0E5EAC}" name="Dean Fulcer" initials="DF" userId="S::dfulcer@microsoft.com::7514acc9-46d7-4a50-baac-ef75370287ba" providerId="AD"/>
  <p188:author id="{4C8783D7-3115-75D0-B9BF-638586CB1DEB}" name="Xiaoying Guo" initials="XG" userId="S::xiaoying@microsoft.com::83caea43-bbd9-4652-92d0-1ca011b4d591" providerId="AD"/>
  <p188:author id="{C1405DDA-64CF-C71B-2B22-A6898B622F2B}" name="Tina Coll" initials="TC" userId="S::chcoll@microsoft.com::92099c59-ae42-4900-b35c-b4433b2113fd" providerId="AD"/>
  <p188:author id="{7EE59ADD-F36D-0391-FA57-76A97F21C0FC}" name="Marco Casalaina" initials="MC" userId="S::mcasalaina@microsoft.com::d0be9e50-3b22-41cf-8ab6-bd5b0e389e00" providerId="AD"/>
  <p188:author id="{39F7A9E0-2180-8542-F41B-A80E251D48DB}" name="Susan Blanchard" initials="SB" userId="Susan Blanchard" providerId="None"/>
</p188: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2D050"/>
    <a:srgbClr val="7030A0"/>
    <a:srgbClr val="172956"/>
    <a:srgbClr val="3B2E58"/>
    <a:srgbClr val="243A5E"/>
    <a:srgbClr val="274B47"/>
    <a:srgbClr val="D59DFF"/>
    <a:srgbClr val="9F71EB"/>
    <a:srgbClr val="D5C0F6"/>
    <a:srgbClr val="19711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351"/>
    <p:restoredTop sz="79796"/>
  </p:normalViewPr>
  <p:slideViewPr>
    <p:cSldViewPr snapToGrid="0">
      <p:cViewPr varScale="1">
        <p:scale>
          <a:sx n="101" d="100"/>
          <a:sy n="101" d="100"/>
        </p:scale>
        <p:origin x="1880" y="184"/>
      </p:cViewPr>
      <p:guideLst>
        <p:guide pos="3840"/>
        <p:guide pos="936"/>
        <p:guide pos="5160"/>
        <p:guide pos="4128"/>
        <p:guide pos="5832"/>
        <p:guide orient="horz" pos="2160"/>
      </p:guideLst>
    </p:cSldViewPr>
  </p:slideViewPr>
  <p:notesTextViewPr>
    <p:cViewPr>
      <p:scale>
        <a:sx n="1" d="1"/>
        <a:sy n="1" d="1"/>
      </p:scale>
      <p:origin x="0" y="0"/>
    </p:cViewPr>
  </p:notesTextViewPr>
  <p:sorterViewPr>
    <p:cViewPr>
      <p:scale>
        <a:sx n="80" d="100"/>
        <a:sy n="80" d="100"/>
      </p:scale>
      <p:origin x="0" y="0"/>
    </p:cViewPr>
  </p:sorter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Master" Target="slideMasters/slideMaster15.xml"/><Relationship Id="rId26" Type="http://schemas.openxmlformats.org/officeDocument/2006/relationships/slide" Target="slides/slide7.xml"/><Relationship Id="rId39" Type="http://schemas.openxmlformats.org/officeDocument/2006/relationships/notesMaster" Target="notesMasters/notesMaster1.xml"/><Relationship Id="rId21" Type="http://schemas.openxmlformats.org/officeDocument/2006/relationships/slide" Target="slides/slide2.xml"/><Relationship Id="rId34" Type="http://schemas.openxmlformats.org/officeDocument/2006/relationships/slide" Target="slides/slide15.xml"/><Relationship Id="rId42" Type="http://schemas.openxmlformats.org/officeDocument/2006/relationships/theme" Target="theme/theme1.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Master" Target="slideMasters/slideMaster13.xml"/><Relationship Id="rId20" Type="http://schemas.openxmlformats.org/officeDocument/2006/relationships/slide" Target="slides/slide1.xml"/><Relationship Id="rId29" Type="http://schemas.openxmlformats.org/officeDocument/2006/relationships/slide" Target="slides/slide10.xml"/><Relationship Id="rId41"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5.xml"/><Relationship Id="rId32" Type="http://schemas.openxmlformats.org/officeDocument/2006/relationships/slide" Target="slides/slide13.xml"/><Relationship Id="rId37" Type="http://schemas.openxmlformats.org/officeDocument/2006/relationships/slide" Target="slides/slide18.xml"/><Relationship Id="rId40"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Master" Target="slideMasters/slideMaster12.xml"/><Relationship Id="rId23" Type="http://schemas.openxmlformats.org/officeDocument/2006/relationships/slide" Target="slides/slide4.xml"/><Relationship Id="rId28" Type="http://schemas.openxmlformats.org/officeDocument/2006/relationships/slide" Target="slides/slide9.xml"/><Relationship Id="rId36" Type="http://schemas.openxmlformats.org/officeDocument/2006/relationships/slide" Target="slides/slide17.xml"/><Relationship Id="rId10" Type="http://schemas.openxmlformats.org/officeDocument/2006/relationships/slideMaster" Target="slideMasters/slideMaster7.xml"/><Relationship Id="rId19" Type="http://schemas.openxmlformats.org/officeDocument/2006/relationships/slideMaster" Target="slideMasters/slideMaster16.xml"/><Relationship Id="rId31" Type="http://schemas.openxmlformats.org/officeDocument/2006/relationships/slide" Target="slides/slide12.xml"/><Relationship Id="rId44"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 Target="slides/slide3.xml"/><Relationship Id="rId27" Type="http://schemas.openxmlformats.org/officeDocument/2006/relationships/slide" Target="slides/slide8.xml"/><Relationship Id="rId30" Type="http://schemas.openxmlformats.org/officeDocument/2006/relationships/slide" Target="slides/slide11.xml"/><Relationship Id="rId35" Type="http://schemas.openxmlformats.org/officeDocument/2006/relationships/slide" Target="slides/slide16.xml"/><Relationship Id="rId43" Type="http://schemas.openxmlformats.org/officeDocument/2006/relationships/tableStyles" Target="tableStyles.xml"/><Relationship Id="rId8" Type="http://schemas.openxmlformats.org/officeDocument/2006/relationships/slideMaster" Target="slideMasters/slideMaster5.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25" Type="http://schemas.openxmlformats.org/officeDocument/2006/relationships/slide" Target="slides/slide6.xml"/><Relationship Id="rId33" Type="http://schemas.openxmlformats.org/officeDocument/2006/relationships/slide" Target="slides/slide14.xml"/><Relationship Id="rId38" Type="http://schemas.openxmlformats.org/officeDocument/2006/relationships/slide" Target="slides/slide19.xml"/></Relationships>
</file>

<file path=ppt/comments/modernComment_7FFFEEA8_E4CD507E.xml><?xml version="1.0" encoding="utf-8"?>
<p188:cmLst xmlns:a="http://schemas.openxmlformats.org/drawingml/2006/main" xmlns:r="http://schemas.openxmlformats.org/officeDocument/2006/relationships" xmlns:p188="http://schemas.microsoft.com/office/powerpoint/2018/8/main">
  <p188:cm id="{4F7581C2-50D1-43D8-9BFA-1840926F851B}" authorId="{EBB4B15B-C155-85BB-24C9-54F2B97955F2}" created="2023-01-24T23:33:15.061">
    <ac:txMkLst xmlns:ac="http://schemas.microsoft.com/office/drawing/2013/main/command">
      <pc:docMk xmlns:pc="http://schemas.microsoft.com/office/powerpoint/2013/main/command"/>
      <pc:sldMk xmlns:pc="http://schemas.microsoft.com/office/powerpoint/2013/main/command" cId="3838660734" sldId="2147479208"/>
      <ac:spMk id="5" creationId="{0890CD2D-910D-5952-B617-EBBEFE064337}"/>
      <ac:txMk cp="22" len="7">
        <ac:context len="40" hash="2801563789"/>
      </ac:txMk>
    </ac:txMkLst>
    <p188:pos x="6647793" y="762000"/>
    <p188:replyLst>
      <p188:reply id="{D9580CE8-4F71-4F80-BC5C-8B9BCEFD0D11}" authorId="{7EE59ADD-F36D-0391-FA57-76A97F21C0FC}" created="2023-01-25T00:01:49.405">
        <p188:txBody>
          <a:bodyPr/>
          <a:lstStyle/>
          <a:p>
            <a:r>
              <a:rPr lang="en-US"/>
              <a:t>This is actually a really good point - in the document I mention that what we're really talking about is "Enterprise GPT" but we call it Enterprise ChatGPT primarily to embrace the brand that has captured the cultural zeitgeist</a:t>
            </a:r>
          </a:p>
        </p188:txBody>
      </p188:reply>
    </p188:replyLst>
    <p188:txBody>
      <a:bodyPr/>
      <a:lstStyle/>
      <a:p>
        <a:r>
          <a:rPr lang="en-US"/>
          <a:t>Are we thinking exclusively about ChatGPT? There are scenarios that are still more like single shot events where GPT will do well without the chat interface (e.g. CVS prescription approval workflow, happy to share more on what they are trying to do)</a:t>
        </a:r>
      </a:p>
    </p188:txBody>
  </p188:cm>
  <p188:cm id="{AA03E9F9-AE0A-4E3E-99E4-22A0321308AA}" authorId="{6EFD309A-446D-9C79-1F1F-3384F6A830F4}" created="2023-01-25T02:31:15.690">
    <pc:sldMkLst xmlns:pc="http://schemas.microsoft.com/office/powerpoint/2013/main/command">
      <pc:docMk/>
      <pc:sldMk cId="1411643023" sldId="2147479203"/>
    </pc:sldMkLst>
    <p188:replyLst>
      <p188:reply id="{EAB4EB0C-1729-4546-BD0D-7D888105ACB2}" authorId="{7EE59ADD-F36D-0391-FA57-76A97F21C0FC}" created="2023-01-25T06:09:52.066">
        <p188:txBody>
          <a:bodyPr/>
          <a:lstStyle/>
          <a:p>
            <a:r>
              <a:rPr lang="en-US"/>
              <a:t>Good points. Although those feel like talking points to make rather than words on the slide - I put them in the slide notes and will speak to them</a:t>
            </a:r>
          </a:p>
        </p188:txBody>
      </p188:reply>
    </p188:replyLst>
    <p188:txBody>
      <a:bodyPr/>
      <a:lstStyle/>
      <a:p>
        <a:r>
          <a:rPr lang="en-US"/>
          <a:t>On this slide, I think you would benefit from being clearer about the specific customer problems: 
* ChatGPT doesn't know about your proprietary data
* ChatGPT is trained at a point in time and can get out of date
And if you want: 
* ChatGPT lacks connectors to data sources and document crackers </a:t>
        </a:r>
      </a:p>
    </p188:txBody>
  </p188:cm>
</p188:cmLst>
</file>

<file path=ppt/comments/modernComment_7FFFF123_8DDF921D.xml><?xml version="1.0" encoding="utf-8"?>
<p188:cmLst xmlns:a="http://schemas.openxmlformats.org/drawingml/2006/main" xmlns:r="http://schemas.openxmlformats.org/officeDocument/2006/relationships" xmlns:p188="http://schemas.microsoft.com/office/powerpoint/2018/8/main">
  <p188:cm id="{ACEFBB2C-704D-4795-A8BB-C47974F8F328}" authorId="{D388F777-0E37-0E79-08DD-D51628293890}" status="resolved" created="2023-01-19T00:44:05.100" complete="100000">
    <pc:sldMkLst xmlns:pc="http://schemas.microsoft.com/office/powerpoint/2013/main/command">
      <pc:docMk/>
      <pc:sldMk cId="67058367" sldId="2147479819"/>
    </pc:sldMkLst>
    <p188:txBody>
      <a:bodyPr/>
      <a:lstStyle/>
      <a:p>
        <a:r>
          <a:rPr lang="en-US"/>
          <a:t>Updated all boxes, where there was low contrast between font color and background.</a:t>
        </a:r>
      </a:p>
    </p188:txBody>
  </p188:cm>
</p188: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717DA27-D5D7-4FD1-AAD9-609AABD44B32}"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C127F8F9-687C-4AC7-B8BE-4F7977108834}">
      <dgm:prSet/>
      <dgm:spPr/>
      <dgm:t>
        <a:bodyPr/>
        <a:lstStyle/>
        <a:p>
          <a:r>
            <a:rPr lang="zh-CN" b="1" dirty="0"/>
            <a:t>1.语言技巧：</a:t>
          </a:r>
          <a:endParaRPr lang="en-US" altLang="zh-CN" b="1" dirty="0"/>
        </a:p>
        <a:p>
          <a:r>
            <a:rPr lang="zh-CN" dirty="0"/>
            <a:t>GPT-4 具有更强的理解和生成不同方言并对文本中表达的情感做出反应的能力。</a:t>
          </a:r>
          <a:endParaRPr lang="en-US" dirty="0"/>
        </a:p>
      </dgm:t>
    </dgm:pt>
    <dgm:pt modelId="{D4578328-823B-4FC7-8DFC-67362ECA215F}" type="parTrans" cxnId="{16D92816-73CF-43C7-AECD-42991530A9FB}">
      <dgm:prSet/>
      <dgm:spPr/>
      <dgm:t>
        <a:bodyPr/>
        <a:lstStyle/>
        <a:p>
          <a:endParaRPr lang="en-US"/>
        </a:p>
      </dgm:t>
    </dgm:pt>
    <dgm:pt modelId="{A7D2F3D8-26F0-4531-B6A9-48A8DCBB2B79}" type="sibTrans" cxnId="{16D92816-73CF-43C7-AECD-42991530A9FB}">
      <dgm:prSet/>
      <dgm:spPr/>
      <dgm:t>
        <a:bodyPr/>
        <a:lstStyle/>
        <a:p>
          <a:endParaRPr lang="en-US"/>
        </a:p>
      </dgm:t>
    </dgm:pt>
    <dgm:pt modelId="{3BF71E57-4B1F-468E-8862-F046C8803DD1}">
      <dgm:prSet/>
      <dgm:spPr/>
      <dgm:t>
        <a:bodyPr/>
        <a:lstStyle/>
        <a:p>
          <a:r>
            <a:rPr lang="zh-CN" b="1" dirty="0"/>
            <a:t>2.信息综合：</a:t>
          </a:r>
          <a:endParaRPr lang="en-US" altLang="zh-CN" b="1" dirty="0"/>
        </a:p>
        <a:p>
          <a:r>
            <a:rPr lang="zh-CN" dirty="0"/>
            <a:t>GPT-4 可以通过综合多个来源的信息来回答复杂的问题，而 GPT-3.5 可能很难将这些点联系起来。</a:t>
          </a:r>
          <a:endParaRPr lang="en-US" dirty="0"/>
        </a:p>
      </dgm:t>
    </dgm:pt>
    <dgm:pt modelId="{131E6715-1E17-49B2-89E0-6C269E57A3F0}" type="parTrans" cxnId="{D7A9B565-F0A7-4448-B587-37E3DEE0CD1F}">
      <dgm:prSet/>
      <dgm:spPr/>
      <dgm:t>
        <a:bodyPr/>
        <a:lstStyle/>
        <a:p>
          <a:endParaRPr lang="en-US"/>
        </a:p>
      </dgm:t>
    </dgm:pt>
    <dgm:pt modelId="{EA0A8AB8-65BF-4094-9AED-9E0F8F7C7DB3}" type="sibTrans" cxnId="{D7A9B565-F0A7-4448-B587-37E3DEE0CD1F}">
      <dgm:prSet/>
      <dgm:spPr/>
      <dgm:t>
        <a:bodyPr/>
        <a:lstStyle/>
        <a:p>
          <a:endParaRPr lang="en-US"/>
        </a:p>
      </dgm:t>
    </dgm:pt>
    <dgm:pt modelId="{DE115834-5713-4514-A86E-6F32BF673B7E}">
      <dgm:prSet/>
      <dgm:spPr/>
      <dgm:t>
        <a:bodyPr/>
        <a:lstStyle/>
        <a:p>
          <a:r>
            <a:rPr lang="zh-CN" b="1" dirty="0"/>
            <a:t>3. 创造力和连贯性：</a:t>
          </a:r>
          <a:endParaRPr lang="en-US" altLang="zh-CN" b="1" dirty="0"/>
        </a:p>
        <a:p>
          <a:r>
            <a:rPr lang="zh-CN" dirty="0"/>
            <a:t>GPT-4 更进一步，可以生成具有更高连贯性和创造力的故事、诗歌或散文。</a:t>
          </a:r>
          <a:endParaRPr lang="en-US" dirty="0"/>
        </a:p>
      </dgm:t>
    </dgm:pt>
    <dgm:pt modelId="{29748098-9902-4677-8630-F7D66125F6A6}" type="parTrans" cxnId="{52BBC206-89E8-4BB5-A3A3-B98061F1A6E8}">
      <dgm:prSet/>
      <dgm:spPr/>
      <dgm:t>
        <a:bodyPr/>
        <a:lstStyle/>
        <a:p>
          <a:endParaRPr lang="en-US"/>
        </a:p>
      </dgm:t>
    </dgm:pt>
    <dgm:pt modelId="{9B40E4E8-8D28-4E11-9D1E-CFB83C718B76}" type="sibTrans" cxnId="{52BBC206-89E8-4BB5-A3A3-B98061F1A6E8}">
      <dgm:prSet/>
      <dgm:spPr/>
      <dgm:t>
        <a:bodyPr/>
        <a:lstStyle/>
        <a:p>
          <a:endParaRPr lang="en-US"/>
        </a:p>
      </dgm:t>
    </dgm:pt>
    <dgm:pt modelId="{5EE22F0F-238F-4114-B334-3E6119C3D98C}">
      <dgm:prSet/>
      <dgm:spPr/>
      <dgm:t>
        <a:bodyPr/>
        <a:lstStyle/>
        <a:p>
          <a:r>
            <a:rPr lang="zh-CN" b="1" dirty="0"/>
            <a:t>4.解决复杂问题：</a:t>
          </a:r>
          <a:endParaRPr lang="en-US" altLang="zh-CN" b="1" dirty="0"/>
        </a:p>
        <a:p>
          <a:r>
            <a:rPr lang="zh-CN" dirty="0"/>
            <a:t>GPT-4 展示了解决复杂数学和科学问题的强大能力，超出了 GPT-3.5 的能力。</a:t>
          </a:r>
          <a:endParaRPr lang="en-US" dirty="0"/>
        </a:p>
      </dgm:t>
    </dgm:pt>
    <dgm:pt modelId="{88EB584F-A6D3-4E56-87F9-23FBFCA0DE2D}" type="parTrans" cxnId="{8ECB5506-ECBD-4E0B-8E4E-4B0E7FF2D2AA}">
      <dgm:prSet/>
      <dgm:spPr/>
      <dgm:t>
        <a:bodyPr/>
        <a:lstStyle/>
        <a:p>
          <a:endParaRPr lang="en-US"/>
        </a:p>
      </dgm:t>
    </dgm:pt>
    <dgm:pt modelId="{2DCC2C3C-E29E-4078-81AD-2F882CBB8C3A}" type="sibTrans" cxnId="{8ECB5506-ECBD-4E0B-8E4E-4B0E7FF2D2AA}">
      <dgm:prSet/>
      <dgm:spPr/>
      <dgm:t>
        <a:bodyPr/>
        <a:lstStyle/>
        <a:p>
          <a:endParaRPr lang="en-US"/>
        </a:p>
      </dgm:t>
    </dgm:pt>
    <dgm:pt modelId="{C61206F4-133E-40F8-8A94-F886E601D044}">
      <dgm:prSet/>
      <dgm:spPr/>
      <dgm:t>
        <a:bodyPr/>
        <a:lstStyle/>
        <a:p>
          <a:r>
            <a:rPr lang="zh-CN" b="1" dirty="0"/>
            <a:t>5.编程能力：</a:t>
          </a:r>
          <a:endParaRPr lang="en-US" altLang="zh-CN" b="1" dirty="0"/>
        </a:p>
        <a:p>
          <a:r>
            <a:rPr lang="zh-CN" dirty="0"/>
            <a:t>更强的代码生成和代码调试能力</a:t>
          </a:r>
          <a:endParaRPr lang="en-US" dirty="0"/>
        </a:p>
      </dgm:t>
    </dgm:pt>
    <dgm:pt modelId="{2DFAEE9E-CF62-49A7-9605-06859B1EAD28}" type="parTrans" cxnId="{98E45607-F8D0-4A95-9EAD-FC4FF93A96A2}">
      <dgm:prSet/>
      <dgm:spPr/>
      <dgm:t>
        <a:bodyPr/>
        <a:lstStyle/>
        <a:p>
          <a:endParaRPr lang="en-US"/>
        </a:p>
      </dgm:t>
    </dgm:pt>
    <dgm:pt modelId="{64D4CDE1-A15D-46D7-8123-26B19A424F7E}" type="sibTrans" cxnId="{98E45607-F8D0-4A95-9EAD-FC4FF93A96A2}">
      <dgm:prSet/>
      <dgm:spPr/>
      <dgm:t>
        <a:bodyPr/>
        <a:lstStyle/>
        <a:p>
          <a:endParaRPr lang="en-US"/>
        </a:p>
      </dgm:t>
    </dgm:pt>
    <dgm:pt modelId="{8F7BD29E-F94F-4D56-B054-EE327BBFB0F3}">
      <dgm:prSet/>
      <dgm:spPr/>
      <dgm:t>
        <a:bodyPr/>
        <a:lstStyle/>
        <a:p>
          <a:r>
            <a:rPr lang="zh-CN" b="1" dirty="0"/>
            <a:t>6.图像和图形理解：</a:t>
          </a:r>
          <a:endParaRPr lang="en-US" altLang="zh-CN" b="1" dirty="0"/>
        </a:p>
        <a:p>
          <a:r>
            <a:rPr lang="zh-CN" dirty="0"/>
            <a:t>GPT-4 可以对图像和图形进行分析和评论。</a:t>
          </a:r>
          <a:endParaRPr lang="en-US" dirty="0"/>
        </a:p>
      </dgm:t>
    </dgm:pt>
    <dgm:pt modelId="{77DCA18A-D28B-41F4-A9B6-111DB161E007}" type="parTrans" cxnId="{F90349EF-147C-46B7-BB10-77B3EEC4D7EF}">
      <dgm:prSet/>
      <dgm:spPr/>
      <dgm:t>
        <a:bodyPr/>
        <a:lstStyle/>
        <a:p>
          <a:endParaRPr lang="en-US"/>
        </a:p>
      </dgm:t>
    </dgm:pt>
    <dgm:pt modelId="{F12697C9-ED85-44B2-ADE8-CCA235A8ECEE}" type="sibTrans" cxnId="{F90349EF-147C-46B7-BB10-77B3EEC4D7EF}">
      <dgm:prSet/>
      <dgm:spPr/>
      <dgm:t>
        <a:bodyPr/>
        <a:lstStyle/>
        <a:p>
          <a:endParaRPr lang="en-US"/>
        </a:p>
      </dgm:t>
    </dgm:pt>
    <dgm:pt modelId="{064C8C19-AB1D-4110-884D-46955EE1B75F}">
      <dgm:prSet/>
      <dgm:spPr/>
      <dgm:t>
        <a:bodyPr/>
        <a:lstStyle/>
        <a:p>
          <a:r>
            <a:rPr lang="zh-CN" b="1" dirty="0"/>
            <a:t>7. 责任性：</a:t>
          </a:r>
          <a:endParaRPr lang="en-US" altLang="zh-CN" b="1" dirty="0"/>
        </a:p>
        <a:p>
          <a:r>
            <a:rPr lang="zh-CN" dirty="0"/>
            <a:t>减少不当或有偏见的反应（例如：政治偏见、攻击性或有害内容等）</a:t>
          </a:r>
          <a:endParaRPr lang="en-US" dirty="0"/>
        </a:p>
      </dgm:t>
    </dgm:pt>
    <dgm:pt modelId="{F005A08A-D319-4A4C-9119-EB10EA14F9E6}" type="parTrans" cxnId="{358E4314-CC75-43FD-8778-CA932FDA1744}">
      <dgm:prSet/>
      <dgm:spPr/>
      <dgm:t>
        <a:bodyPr/>
        <a:lstStyle/>
        <a:p>
          <a:endParaRPr lang="en-US"/>
        </a:p>
      </dgm:t>
    </dgm:pt>
    <dgm:pt modelId="{C1506EB8-1782-4062-983E-8CBD18838406}" type="sibTrans" cxnId="{358E4314-CC75-43FD-8778-CA932FDA1744}">
      <dgm:prSet/>
      <dgm:spPr/>
      <dgm:t>
        <a:bodyPr/>
        <a:lstStyle/>
        <a:p>
          <a:endParaRPr lang="en-US"/>
        </a:p>
      </dgm:t>
    </dgm:pt>
    <dgm:pt modelId="{B3E4E2D6-79C0-7740-A296-5968C340853A}" type="pres">
      <dgm:prSet presAssocID="{8717DA27-D5D7-4FD1-AAD9-609AABD44B32}" presName="diagram" presStyleCnt="0">
        <dgm:presLayoutVars>
          <dgm:dir/>
          <dgm:resizeHandles val="exact"/>
        </dgm:presLayoutVars>
      </dgm:prSet>
      <dgm:spPr/>
    </dgm:pt>
    <dgm:pt modelId="{A684BDDB-C4D3-9649-81A1-2DDF10F32233}" type="pres">
      <dgm:prSet presAssocID="{C127F8F9-687C-4AC7-B8BE-4F7977108834}" presName="node" presStyleLbl="node1" presStyleIdx="0" presStyleCnt="7">
        <dgm:presLayoutVars>
          <dgm:bulletEnabled val="1"/>
        </dgm:presLayoutVars>
      </dgm:prSet>
      <dgm:spPr/>
    </dgm:pt>
    <dgm:pt modelId="{C1D02E31-2D33-864C-A7E1-A89B56EB9B27}" type="pres">
      <dgm:prSet presAssocID="{A7D2F3D8-26F0-4531-B6A9-48A8DCBB2B79}" presName="sibTrans" presStyleCnt="0"/>
      <dgm:spPr/>
    </dgm:pt>
    <dgm:pt modelId="{882FDC50-75CE-DF46-A397-A491D777CD40}" type="pres">
      <dgm:prSet presAssocID="{3BF71E57-4B1F-468E-8862-F046C8803DD1}" presName="node" presStyleLbl="node1" presStyleIdx="1" presStyleCnt="7">
        <dgm:presLayoutVars>
          <dgm:bulletEnabled val="1"/>
        </dgm:presLayoutVars>
      </dgm:prSet>
      <dgm:spPr/>
    </dgm:pt>
    <dgm:pt modelId="{95955E66-AD99-E641-A691-90636062D069}" type="pres">
      <dgm:prSet presAssocID="{EA0A8AB8-65BF-4094-9AED-9E0F8F7C7DB3}" presName="sibTrans" presStyleCnt="0"/>
      <dgm:spPr/>
    </dgm:pt>
    <dgm:pt modelId="{9C33D383-7588-FC4B-B54B-71B433320A6F}" type="pres">
      <dgm:prSet presAssocID="{DE115834-5713-4514-A86E-6F32BF673B7E}" presName="node" presStyleLbl="node1" presStyleIdx="2" presStyleCnt="7">
        <dgm:presLayoutVars>
          <dgm:bulletEnabled val="1"/>
        </dgm:presLayoutVars>
      </dgm:prSet>
      <dgm:spPr/>
    </dgm:pt>
    <dgm:pt modelId="{41B75CA3-ABAA-074B-B21F-4B72CCBFB1E3}" type="pres">
      <dgm:prSet presAssocID="{9B40E4E8-8D28-4E11-9D1E-CFB83C718B76}" presName="sibTrans" presStyleCnt="0"/>
      <dgm:spPr/>
    </dgm:pt>
    <dgm:pt modelId="{D450350A-B54E-5343-868F-D53881712CAE}" type="pres">
      <dgm:prSet presAssocID="{5EE22F0F-238F-4114-B334-3E6119C3D98C}" presName="node" presStyleLbl="node1" presStyleIdx="3" presStyleCnt="7">
        <dgm:presLayoutVars>
          <dgm:bulletEnabled val="1"/>
        </dgm:presLayoutVars>
      </dgm:prSet>
      <dgm:spPr/>
    </dgm:pt>
    <dgm:pt modelId="{628D3A8B-D0F0-A845-9904-85E1F7E84DB8}" type="pres">
      <dgm:prSet presAssocID="{2DCC2C3C-E29E-4078-81AD-2F882CBB8C3A}" presName="sibTrans" presStyleCnt="0"/>
      <dgm:spPr/>
    </dgm:pt>
    <dgm:pt modelId="{1A0E51C8-960F-B948-826C-823ACD82D9D5}" type="pres">
      <dgm:prSet presAssocID="{C61206F4-133E-40F8-8A94-F886E601D044}" presName="node" presStyleLbl="node1" presStyleIdx="4" presStyleCnt="7">
        <dgm:presLayoutVars>
          <dgm:bulletEnabled val="1"/>
        </dgm:presLayoutVars>
      </dgm:prSet>
      <dgm:spPr/>
    </dgm:pt>
    <dgm:pt modelId="{623A88EB-A66E-FF4F-8FD9-7DEF4B8978A9}" type="pres">
      <dgm:prSet presAssocID="{64D4CDE1-A15D-46D7-8123-26B19A424F7E}" presName="sibTrans" presStyleCnt="0"/>
      <dgm:spPr/>
    </dgm:pt>
    <dgm:pt modelId="{66E7DA1E-01C4-794F-BBD9-6525D95C8E38}" type="pres">
      <dgm:prSet presAssocID="{8F7BD29E-F94F-4D56-B054-EE327BBFB0F3}" presName="node" presStyleLbl="node1" presStyleIdx="5" presStyleCnt="7">
        <dgm:presLayoutVars>
          <dgm:bulletEnabled val="1"/>
        </dgm:presLayoutVars>
      </dgm:prSet>
      <dgm:spPr/>
    </dgm:pt>
    <dgm:pt modelId="{0C262CA2-E332-2045-A5FA-B006739D8BCE}" type="pres">
      <dgm:prSet presAssocID="{F12697C9-ED85-44B2-ADE8-CCA235A8ECEE}" presName="sibTrans" presStyleCnt="0"/>
      <dgm:spPr/>
    </dgm:pt>
    <dgm:pt modelId="{402D1DC6-3765-1B48-B735-5A410E261DAB}" type="pres">
      <dgm:prSet presAssocID="{064C8C19-AB1D-4110-884D-46955EE1B75F}" presName="node" presStyleLbl="node1" presStyleIdx="6" presStyleCnt="7">
        <dgm:presLayoutVars>
          <dgm:bulletEnabled val="1"/>
        </dgm:presLayoutVars>
      </dgm:prSet>
      <dgm:spPr/>
    </dgm:pt>
  </dgm:ptLst>
  <dgm:cxnLst>
    <dgm:cxn modelId="{8ECB5506-ECBD-4E0B-8E4E-4B0E7FF2D2AA}" srcId="{8717DA27-D5D7-4FD1-AAD9-609AABD44B32}" destId="{5EE22F0F-238F-4114-B334-3E6119C3D98C}" srcOrd="3" destOrd="0" parTransId="{88EB584F-A6D3-4E56-87F9-23FBFCA0DE2D}" sibTransId="{2DCC2C3C-E29E-4078-81AD-2F882CBB8C3A}"/>
    <dgm:cxn modelId="{52BBC206-89E8-4BB5-A3A3-B98061F1A6E8}" srcId="{8717DA27-D5D7-4FD1-AAD9-609AABD44B32}" destId="{DE115834-5713-4514-A86E-6F32BF673B7E}" srcOrd="2" destOrd="0" parTransId="{29748098-9902-4677-8630-F7D66125F6A6}" sibTransId="{9B40E4E8-8D28-4E11-9D1E-CFB83C718B76}"/>
    <dgm:cxn modelId="{98E45607-F8D0-4A95-9EAD-FC4FF93A96A2}" srcId="{8717DA27-D5D7-4FD1-AAD9-609AABD44B32}" destId="{C61206F4-133E-40F8-8A94-F886E601D044}" srcOrd="4" destOrd="0" parTransId="{2DFAEE9E-CF62-49A7-9605-06859B1EAD28}" sibTransId="{64D4CDE1-A15D-46D7-8123-26B19A424F7E}"/>
    <dgm:cxn modelId="{4F07980E-DCF8-BB44-9890-F05704BEA87C}" type="presOf" srcId="{C61206F4-133E-40F8-8A94-F886E601D044}" destId="{1A0E51C8-960F-B948-826C-823ACD82D9D5}" srcOrd="0" destOrd="0" presId="urn:microsoft.com/office/officeart/2005/8/layout/default"/>
    <dgm:cxn modelId="{358E4314-CC75-43FD-8778-CA932FDA1744}" srcId="{8717DA27-D5D7-4FD1-AAD9-609AABD44B32}" destId="{064C8C19-AB1D-4110-884D-46955EE1B75F}" srcOrd="6" destOrd="0" parTransId="{F005A08A-D319-4A4C-9119-EB10EA14F9E6}" sibTransId="{C1506EB8-1782-4062-983E-8CBD18838406}"/>
    <dgm:cxn modelId="{16D92816-73CF-43C7-AECD-42991530A9FB}" srcId="{8717DA27-D5D7-4FD1-AAD9-609AABD44B32}" destId="{C127F8F9-687C-4AC7-B8BE-4F7977108834}" srcOrd="0" destOrd="0" parTransId="{D4578328-823B-4FC7-8DFC-67362ECA215F}" sibTransId="{A7D2F3D8-26F0-4531-B6A9-48A8DCBB2B79}"/>
    <dgm:cxn modelId="{C93C4D44-97B0-1C43-9A52-8266C20E13C0}" type="presOf" srcId="{C127F8F9-687C-4AC7-B8BE-4F7977108834}" destId="{A684BDDB-C4D3-9649-81A1-2DDF10F32233}" srcOrd="0" destOrd="0" presId="urn:microsoft.com/office/officeart/2005/8/layout/default"/>
    <dgm:cxn modelId="{15582857-2682-B64F-9644-F9817208EFB8}" type="presOf" srcId="{064C8C19-AB1D-4110-884D-46955EE1B75F}" destId="{402D1DC6-3765-1B48-B735-5A410E261DAB}" srcOrd="0" destOrd="0" presId="urn:microsoft.com/office/officeart/2005/8/layout/default"/>
    <dgm:cxn modelId="{D7A9B565-F0A7-4448-B587-37E3DEE0CD1F}" srcId="{8717DA27-D5D7-4FD1-AAD9-609AABD44B32}" destId="{3BF71E57-4B1F-468E-8862-F046C8803DD1}" srcOrd="1" destOrd="0" parTransId="{131E6715-1E17-49B2-89E0-6C269E57A3F0}" sibTransId="{EA0A8AB8-65BF-4094-9AED-9E0F8F7C7DB3}"/>
    <dgm:cxn modelId="{CCE6AD89-31C5-B047-87C4-C485AA3F1842}" type="presOf" srcId="{3BF71E57-4B1F-468E-8862-F046C8803DD1}" destId="{882FDC50-75CE-DF46-A397-A491D777CD40}" srcOrd="0" destOrd="0" presId="urn:microsoft.com/office/officeart/2005/8/layout/default"/>
    <dgm:cxn modelId="{E3D03AAE-CC7D-5241-851F-CC11E0C25DF6}" type="presOf" srcId="{5EE22F0F-238F-4114-B334-3E6119C3D98C}" destId="{D450350A-B54E-5343-868F-D53881712CAE}" srcOrd="0" destOrd="0" presId="urn:microsoft.com/office/officeart/2005/8/layout/default"/>
    <dgm:cxn modelId="{BEF5DAC3-EA3C-9D4A-950B-850430F6F15F}" type="presOf" srcId="{8F7BD29E-F94F-4D56-B054-EE327BBFB0F3}" destId="{66E7DA1E-01C4-794F-BBD9-6525D95C8E38}" srcOrd="0" destOrd="0" presId="urn:microsoft.com/office/officeart/2005/8/layout/default"/>
    <dgm:cxn modelId="{B53C65C6-41A9-754E-9DB6-01EB88E1C449}" type="presOf" srcId="{8717DA27-D5D7-4FD1-AAD9-609AABD44B32}" destId="{B3E4E2D6-79C0-7740-A296-5968C340853A}" srcOrd="0" destOrd="0" presId="urn:microsoft.com/office/officeart/2005/8/layout/default"/>
    <dgm:cxn modelId="{048894C9-C7EC-0745-8507-8E519FE9C044}" type="presOf" srcId="{DE115834-5713-4514-A86E-6F32BF673B7E}" destId="{9C33D383-7588-FC4B-B54B-71B433320A6F}" srcOrd="0" destOrd="0" presId="urn:microsoft.com/office/officeart/2005/8/layout/default"/>
    <dgm:cxn modelId="{F90349EF-147C-46B7-BB10-77B3EEC4D7EF}" srcId="{8717DA27-D5D7-4FD1-AAD9-609AABD44B32}" destId="{8F7BD29E-F94F-4D56-B054-EE327BBFB0F3}" srcOrd="5" destOrd="0" parTransId="{77DCA18A-D28B-41F4-A9B6-111DB161E007}" sibTransId="{F12697C9-ED85-44B2-ADE8-CCA235A8ECEE}"/>
    <dgm:cxn modelId="{C86F6157-A1EF-A54A-AD0C-36312A13C0BD}" type="presParOf" srcId="{B3E4E2D6-79C0-7740-A296-5968C340853A}" destId="{A684BDDB-C4D3-9649-81A1-2DDF10F32233}" srcOrd="0" destOrd="0" presId="urn:microsoft.com/office/officeart/2005/8/layout/default"/>
    <dgm:cxn modelId="{3818C6C7-B2E9-7C40-A568-43C8AA60C2ED}" type="presParOf" srcId="{B3E4E2D6-79C0-7740-A296-5968C340853A}" destId="{C1D02E31-2D33-864C-A7E1-A89B56EB9B27}" srcOrd="1" destOrd="0" presId="urn:microsoft.com/office/officeart/2005/8/layout/default"/>
    <dgm:cxn modelId="{D44B6CE4-BF9B-744C-8870-4489B15E32C6}" type="presParOf" srcId="{B3E4E2D6-79C0-7740-A296-5968C340853A}" destId="{882FDC50-75CE-DF46-A397-A491D777CD40}" srcOrd="2" destOrd="0" presId="urn:microsoft.com/office/officeart/2005/8/layout/default"/>
    <dgm:cxn modelId="{A3079FF6-AC48-0C45-AF38-FC5B9578B6A7}" type="presParOf" srcId="{B3E4E2D6-79C0-7740-A296-5968C340853A}" destId="{95955E66-AD99-E641-A691-90636062D069}" srcOrd="3" destOrd="0" presId="urn:microsoft.com/office/officeart/2005/8/layout/default"/>
    <dgm:cxn modelId="{4641FC32-DBB5-2E48-BF2D-9C5DCF6A44EB}" type="presParOf" srcId="{B3E4E2D6-79C0-7740-A296-5968C340853A}" destId="{9C33D383-7588-FC4B-B54B-71B433320A6F}" srcOrd="4" destOrd="0" presId="urn:microsoft.com/office/officeart/2005/8/layout/default"/>
    <dgm:cxn modelId="{1B9A7CB2-D872-C746-8795-D175EC0BD46B}" type="presParOf" srcId="{B3E4E2D6-79C0-7740-A296-5968C340853A}" destId="{41B75CA3-ABAA-074B-B21F-4B72CCBFB1E3}" srcOrd="5" destOrd="0" presId="urn:microsoft.com/office/officeart/2005/8/layout/default"/>
    <dgm:cxn modelId="{69C7CEC4-2128-4A49-9DB0-273AB66309DA}" type="presParOf" srcId="{B3E4E2D6-79C0-7740-A296-5968C340853A}" destId="{D450350A-B54E-5343-868F-D53881712CAE}" srcOrd="6" destOrd="0" presId="urn:microsoft.com/office/officeart/2005/8/layout/default"/>
    <dgm:cxn modelId="{E2306EBB-0136-1645-A948-209E4A936529}" type="presParOf" srcId="{B3E4E2D6-79C0-7740-A296-5968C340853A}" destId="{628D3A8B-D0F0-A845-9904-85E1F7E84DB8}" srcOrd="7" destOrd="0" presId="urn:microsoft.com/office/officeart/2005/8/layout/default"/>
    <dgm:cxn modelId="{E6C71FBD-4F01-464B-A1AD-FCEBF945AFD7}" type="presParOf" srcId="{B3E4E2D6-79C0-7740-A296-5968C340853A}" destId="{1A0E51C8-960F-B948-826C-823ACD82D9D5}" srcOrd="8" destOrd="0" presId="urn:microsoft.com/office/officeart/2005/8/layout/default"/>
    <dgm:cxn modelId="{C11C069D-E533-EB46-AD42-DABB7036EAC0}" type="presParOf" srcId="{B3E4E2D6-79C0-7740-A296-5968C340853A}" destId="{623A88EB-A66E-FF4F-8FD9-7DEF4B8978A9}" srcOrd="9" destOrd="0" presId="urn:microsoft.com/office/officeart/2005/8/layout/default"/>
    <dgm:cxn modelId="{242420DB-9CBC-984C-AC5A-F733926BEA4A}" type="presParOf" srcId="{B3E4E2D6-79C0-7740-A296-5968C340853A}" destId="{66E7DA1E-01C4-794F-BBD9-6525D95C8E38}" srcOrd="10" destOrd="0" presId="urn:microsoft.com/office/officeart/2005/8/layout/default"/>
    <dgm:cxn modelId="{C4210419-F7FA-5648-84C7-0963C134DF18}" type="presParOf" srcId="{B3E4E2D6-79C0-7740-A296-5968C340853A}" destId="{0C262CA2-E332-2045-A5FA-B006739D8BCE}" srcOrd="11" destOrd="0" presId="urn:microsoft.com/office/officeart/2005/8/layout/default"/>
    <dgm:cxn modelId="{501BA4F1-E62B-1948-9F3F-0D69F5F0B370}" type="presParOf" srcId="{B3E4E2D6-79C0-7740-A296-5968C340853A}" destId="{402D1DC6-3765-1B48-B735-5A410E261DAB}" srcOrd="12"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84BDDB-C4D3-9649-81A1-2DDF10F32233}">
      <dsp:nvSpPr>
        <dsp:cNvPr id="0" name=""/>
        <dsp:cNvSpPr/>
      </dsp:nvSpPr>
      <dsp:spPr>
        <a:xfrm>
          <a:off x="3228" y="752306"/>
          <a:ext cx="2561018" cy="1536611"/>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zh-CN" sz="1300" b="1" kern="1200" dirty="0"/>
            <a:t>1.语言技巧：</a:t>
          </a:r>
          <a:endParaRPr lang="en-US" altLang="zh-CN" sz="1300" b="1" kern="1200" dirty="0"/>
        </a:p>
        <a:p>
          <a:pPr marL="0" lvl="0" indent="0" algn="ctr" defTabSz="577850">
            <a:lnSpc>
              <a:spcPct val="90000"/>
            </a:lnSpc>
            <a:spcBef>
              <a:spcPct val="0"/>
            </a:spcBef>
            <a:spcAft>
              <a:spcPct val="35000"/>
            </a:spcAft>
            <a:buNone/>
          </a:pPr>
          <a:r>
            <a:rPr lang="zh-CN" sz="1300" kern="1200" dirty="0"/>
            <a:t>GPT-4 具有更强的理解和生成不同方言并对文本中表达的情感做出反应的能力。</a:t>
          </a:r>
          <a:endParaRPr lang="en-US" sz="1300" kern="1200" dirty="0"/>
        </a:p>
      </dsp:txBody>
      <dsp:txXfrm>
        <a:off x="3228" y="752306"/>
        <a:ext cx="2561018" cy="1536611"/>
      </dsp:txXfrm>
    </dsp:sp>
    <dsp:sp modelId="{882FDC50-75CE-DF46-A397-A491D777CD40}">
      <dsp:nvSpPr>
        <dsp:cNvPr id="0" name=""/>
        <dsp:cNvSpPr/>
      </dsp:nvSpPr>
      <dsp:spPr>
        <a:xfrm>
          <a:off x="2820349" y="752306"/>
          <a:ext cx="2561018" cy="1536611"/>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zh-CN" sz="1300" b="1" kern="1200" dirty="0"/>
            <a:t>2.信息综合：</a:t>
          </a:r>
          <a:endParaRPr lang="en-US" altLang="zh-CN" sz="1300" b="1" kern="1200" dirty="0"/>
        </a:p>
        <a:p>
          <a:pPr marL="0" lvl="0" indent="0" algn="ctr" defTabSz="577850">
            <a:lnSpc>
              <a:spcPct val="90000"/>
            </a:lnSpc>
            <a:spcBef>
              <a:spcPct val="0"/>
            </a:spcBef>
            <a:spcAft>
              <a:spcPct val="35000"/>
            </a:spcAft>
            <a:buNone/>
          </a:pPr>
          <a:r>
            <a:rPr lang="zh-CN" sz="1300" kern="1200" dirty="0"/>
            <a:t>GPT-4 可以通过综合多个来源的信息来回答复杂的问题，而 GPT-3.5 可能很难将这些点联系起来。</a:t>
          </a:r>
          <a:endParaRPr lang="en-US" sz="1300" kern="1200" dirty="0"/>
        </a:p>
      </dsp:txBody>
      <dsp:txXfrm>
        <a:off x="2820349" y="752306"/>
        <a:ext cx="2561018" cy="1536611"/>
      </dsp:txXfrm>
    </dsp:sp>
    <dsp:sp modelId="{9C33D383-7588-FC4B-B54B-71B433320A6F}">
      <dsp:nvSpPr>
        <dsp:cNvPr id="0" name=""/>
        <dsp:cNvSpPr/>
      </dsp:nvSpPr>
      <dsp:spPr>
        <a:xfrm>
          <a:off x="5637469" y="752306"/>
          <a:ext cx="2561018" cy="1536611"/>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zh-CN" sz="1300" b="1" kern="1200" dirty="0"/>
            <a:t>3. 创造力和连贯性：</a:t>
          </a:r>
          <a:endParaRPr lang="en-US" altLang="zh-CN" sz="1300" b="1" kern="1200" dirty="0"/>
        </a:p>
        <a:p>
          <a:pPr marL="0" lvl="0" indent="0" algn="ctr" defTabSz="577850">
            <a:lnSpc>
              <a:spcPct val="90000"/>
            </a:lnSpc>
            <a:spcBef>
              <a:spcPct val="0"/>
            </a:spcBef>
            <a:spcAft>
              <a:spcPct val="35000"/>
            </a:spcAft>
            <a:buNone/>
          </a:pPr>
          <a:r>
            <a:rPr lang="zh-CN" sz="1300" kern="1200" dirty="0"/>
            <a:t>GPT-4 更进一步，可以生成具有更高连贯性和创造力的故事、诗歌或散文。</a:t>
          </a:r>
          <a:endParaRPr lang="en-US" sz="1300" kern="1200" dirty="0"/>
        </a:p>
      </dsp:txBody>
      <dsp:txXfrm>
        <a:off x="5637469" y="752306"/>
        <a:ext cx="2561018" cy="1536611"/>
      </dsp:txXfrm>
    </dsp:sp>
    <dsp:sp modelId="{D450350A-B54E-5343-868F-D53881712CAE}">
      <dsp:nvSpPr>
        <dsp:cNvPr id="0" name=""/>
        <dsp:cNvSpPr/>
      </dsp:nvSpPr>
      <dsp:spPr>
        <a:xfrm>
          <a:off x="8454590" y="752306"/>
          <a:ext cx="2561018" cy="1536611"/>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zh-CN" sz="1300" b="1" kern="1200" dirty="0"/>
            <a:t>4.解决复杂问题：</a:t>
          </a:r>
          <a:endParaRPr lang="en-US" altLang="zh-CN" sz="1300" b="1" kern="1200" dirty="0"/>
        </a:p>
        <a:p>
          <a:pPr marL="0" lvl="0" indent="0" algn="ctr" defTabSz="577850">
            <a:lnSpc>
              <a:spcPct val="90000"/>
            </a:lnSpc>
            <a:spcBef>
              <a:spcPct val="0"/>
            </a:spcBef>
            <a:spcAft>
              <a:spcPct val="35000"/>
            </a:spcAft>
            <a:buNone/>
          </a:pPr>
          <a:r>
            <a:rPr lang="zh-CN" sz="1300" kern="1200" dirty="0"/>
            <a:t>GPT-4 展示了解决复杂数学和科学问题的强大能力，超出了 GPT-3.5 的能力。</a:t>
          </a:r>
          <a:endParaRPr lang="en-US" sz="1300" kern="1200" dirty="0"/>
        </a:p>
      </dsp:txBody>
      <dsp:txXfrm>
        <a:off x="8454590" y="752306"/>
        <a:ext cx="2561018" cy="1536611"/>
      </dsp:txXfrm>
    </dsp:sp>
    <dsp:sp modelId="{1A0E51C8-960F-B948-826C-823ACD82D9D5}">
      <dsp:nvSpPr>
        <dsp:cNvPr id="0" name=""/>
        <dsp:cNvSpPr/>
      </dsp:nvSpPr>
      <dsp:spPr>
        <a:xfrm>
          <a:off x="1411788" y="2545019"/>
          <a:ext cx="2561018" cy="1536611"/>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zh-CN" sz="1300" b="1" kern="1200" dirty="0"/>
            <a:t>5.编程能力：</a:t>
          </a:r>
          <a:endParaRPr lang="en-US" altLang="zh-CN" sz="1300" b="1" kern="1200" dirty="0"/>
        </a:p>
        <a:p>
          <a:pPr marL="0" lvl="0" indent="0" algn="ctr" defTabSz="577850">
            <a:lnSpc>
              <a:spcPct val="90000"/>
            </a:lnSpc>
            <a:spcBef>
              <a:spcPct val="0"/>
            </a:spcBef>
            <a:spcAft>
              <a:spcPct val="35000"/>
            </a:spcAft>
            <a:buNone/>
          </a:pPr>
          <a:r>
            <a:rPr lang="zh-CN" sz="1300" kern="1200" dirty="0"/>
            <a:t>更强的代码生成和代码调试能力</a:t>
          </a:r>
          <a:endParaRPr lang="en-US" sz="1300" kern="1200" dirty="0"/>
        </a:p>
      </dsp:txBody>
      <dsp:txXfrm>
        <a:off x="1411788" y="2545019"/>
        <a:ext cx="2561018" cy="1536611"/>
      </dsp:txXfrm>
    </dsp:sp>
    <dsp:sp modelId="{66E7DA1E-01C4-794F-BBD9-6525D95C8E38}">
      <dsp:nvSpPr>
        <dsp:cNvPr id="0" name=""/>
        <dsp:cNvSpPr/>
      </dsp:nvSpPr>
      <dsp:spPr>
        <a:xfrm>
          <a:off x="4228909" y="2545019"/>
          <a:ext cx="2561018" cy="1536611"/>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zh-CN" sz="1300" b="1" kern="1200" dirty="0"/>
            <a:t>6.图像和图形理解：</a:t>
          </a:r>
          <a:endParaRPr lang="en-US" altLang="zh-CN" sz="1300" b="1" kern="1200" dirty="0"/>
        </a:p>
        <a:p>
          <a:pPr marL="0" lvl="0" indent="0" algn="ctr" defTabSz="577850">
            <a:lnSpc>
              <a:spcPct val="90000"/>
            </a:lnSpc>
            <a:spcBef>
              <a:spcPct val="0"/>
            </a:spcBef>
            <a:spcAft>
              <a:spcPct val="35000"/>
            </a:spcAft>
            <a:buNone/>
          </a:pPr>
          <a:r>
            <a:rPr lang="zh-CN" sz="1300" kern="1200" dirty="0"/>
            <a:t>GPT-4 可以对图像和图形进行分析和评论。</a:t>
          </a:r>
          <a:endParaRPr lang="en-US" sz="1300" kern="1200" dirty="0"/>
        </a:p>
      </dsp:txBody>
      <dsp:txXfrm>
        <a:off x="4228909" y="2545019"/>
        <a:ext cx="2561018" cy="1536611"/>
      </dsp:txXfrm>
    </dsp:sp>
    <dsp:sp modelId="{402D1DC6-3765-1B48-B735-5A410E261DAB}">
      <dsp:nvSpPr>
        <dsp:cNvPr id="0" name=""/>
        <dsp:cNvSpPr/>
      </dsp:nvSpPr>
      <dsp:spPr>
        <a:xfrm>
          <a:off x="7046030" y="2545019"/>
          <a:ext cx="2561018" cy="1536611"/>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zh-CN" sz="1300" b="1" kern="1200" dirty="0"/>
            <a:t>7. 责任性：</a:t>
          </a:r>
          <a:endParaRPr lang="en-US" altLang="zh-CN" sz="1300" b="1" kern="1200" dirty="0"/>
        </a:p>
        <a:p>
          <a:pPr marL="0" lvl="0" indent="0" algn="ctr" defTabSz="577850">
            <a:lnSpc>
              <a:spcPct val="90000"/>
            </a:lnSpc>
            <a:spcBef>
              <a:spcPct val="0"/>
            </a:spcBef>
            <a:spcAft>
              <a:spcPct val="35000"/>
            </a:spcAft>
            <a:buNone/>
          </a:pPr>
          <a:r>
            <a:rPr lang="zh-CN" sz="1300" kern="1200" dirty="0"/>
            <a:t>减少不当或有偏见的反应（例如：政治偏见、攻击性或有害内容等）</a:t>
          </a:r>
          <a:endParaRPr lang="en-US" sz="1300" kern="1200" dirty="0"/>
        </a:p>
      </dsp:txBody>
      <dsp:txXfrm>
        <a:off x="7046030" y="2545019"/>
        <a:ext cx="2561018" cy="1536611"/>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043B7E4-ECE3-4E0F-B007-8A963A5DA9CF}" type="datetimeFigureOut">
              <a:rPr lang="en-US" smtClean="0"/>
              <a:t>4/10/23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43ED841-078D-4814-8BEE-1F1F3F6D6404}" type="slidenum">
              <a:rPr lang="en-US" smtClean="0"/>
              <a:t>‹#›</a:t>
            </a:fld>
            <a:endParaRPr lang="en-US"/>
          </a:p>
        </p:txBody>
      </p:sp>
    </p:spTree>
    <p:extLst>
      <p:ext uri="{BB962C8B-B14F-4D97-AF65-F5344CB8AC3E}">
        <p14:creationId xmlns:p14="http://schemas.microsoft.com/office/powerpoint/2010/main" val="21249917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43ED841-078D-4814-8BEE-1F1F3F6D6404}" type="slidenum">
              <a:rPr lang="en-US" smtClean="0"/>
              <a:t>1</a:t>
            </a:fld>
            <a:endParaRPr lang="en-US"/>
          </a:p>
        </p:txBody>
      </p:sp>
    </p:spTree>
    <p:extLst>
      <p:ext uri="{BB962C8B-B14F-4D97-AF65-F5344CB8AC3E}">
        <p14:creationId xmlns:p14="http://schemas.microsoft.com/office/powerpoint/2010/main" val="8110515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25160"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4/10/23 2:09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12</a:t>
            </a:fld>
            <a:endParaRPr lang="en-US"/>
          </a:p>
        </p:txBody>
      </p:sp>
    </p:spTree>
    <p:extLst>
      <p:ext uri="{BB962C8B-B14F-4D97-AF65-F5344CB8AC3E}">
        <p14:creationId xmlns:p14="http://schemas.microsoft.com/office/powerpoint/2010/main" val="37739220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Openai</a:t>
            </a:r>
            <a:r>
              <a:rPr lang="en-US" dirty="0"/>
              <a:t> rate limit : https://</a:t>
            </a:r>
            <a:r>
              <a:rPr lang="en-US" dirty="0" err="1"/>
              <a:t>platform.openai.com</a:t>
            </a:r>
            <a:r>
              <a:rPr lang="en-US" dirty="0"/>
              <a:t>/docs/guides/rate-limits/overview</a:t>
            </a:r>
          </a:p>
          <a:p>
            <a:r>
              <a:rPr lang="en-US" dirty="0"/>
              <a:t>Azure </a:t>
            </a:r>
            <a:r>
              <a:rPr lang="en-US" dirty="0" err="1"/>
              <a:t>Openai</a:t>
            </a:r>
            <a:r>
              <a:rPr lang="en-US" dirty="0"/>
              <a:t> rate limit : https://</a:t>
            </a:r>
            <a:r>
              <a:rPr lang="en-US" dirty="0" err="1"/>
              <a:t>learn.microsoft.com</a:t>
            </a:r>
            <a:r>
              <a:rPr lang="en-US" dirty="0"/>
              <a:t>/</a:t>
            </a:r>
            <a:r>
              <a:rPr lang="en-US" dirty="0" err="1"/>
              <a:t>zh-cn</a:t>
            </a:r>
            <a:r>
              <a:rPr lang="en-US" dirty="0"/>
              <a:t>/azure/cognitive-services/</a:t>
            </a:r>
            <a:r>
              <a:rPr lang="en-US" dirty="0" err="1"/>
              <a:t>openai</a:t>
            </a:r>
            <a:r>
              <a:rPr lang="en-US" dirty="0"/>
              <a:t>/quotas-limits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25160"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4/10/23 2:09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2024513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a:t>Openai</a:t>
            </a:r>
            <a:r>
              <a:rPr lang="en-US" altLang="zh-CN" dirty="0"/>
              <a:t> rate limit : https://</a:t>
            </a:r>
            <a:r>
              <a:rPr lang="en-US" altLang="zh-CN" dirty="0" err="1"/>
              <a:t>platform.openai.com</a:t>
            </a:r>
            <a:r>
              <a:rPr lang="en-US" altLang="zh-CN" dirty="0"/>
              <a:t>/docs/guides/rate-limits/overview</a:t>
            </a:r>
          </a:p>
          <a:p>
            <a:r>
              <a:rPr lang="en-US" altLang="zh-CN" dirty="0"/>
              <a:t>Azure </a:t>
            </a:r>
            <a:r>
              <a:rPr lang="en-US" altLang="zh-CN" dirty="0" err="1"/>
              <a:t>Openai</a:t>
            </a:r>
            <a:r>
              <a:rPr lang="en-US" altLang="zh-CN" dirty="0"/>
              <a:t> rate limit : https://</a:t>
            </a:r>
            <a:r>
              <a:rPr lang="en-US" altLang="zh-CN" dirty="0" err="1"/>
              <a:t>learn.microsoft.com</a:t>
            </a:r>
            <a:r>
              <a:rPr lang="en-US" altLang="zh-CN" dirty="0"/>
              <a:t>/</a:t>
            </a:r>
            <a:r>
              <a:rPr lang="en-US" altLang="zh-CN" dirty="0" err="1"/>
              <a:t>zh-cn</a:t>
            </a:r>
            <a:r>
              <a:rPr lang="en-US" altLang="zh-CN" dirty="0"/>
              <a:t>/azure/cognitive-services/</a:t>
            </a:r>
            <a:r>
              <a:rPr lang="en-US" altLang="zh-CN" dirty="0" err="1"/>
              <a:t>openai</a:t>
            </a:r>
            <a:r>
              <a:rPr lang="en-US" altLang="zh-CN" dirty="0"/>
              <a:t>/quotas-limits</a:t>
            </a:r>
          </a:p>
          <a:p>
            <a:endParaRPr kumimoji="1" lang="zh-CN" altLang="en-US" dirty="0"/>
          </a:p>
        </p:txBody>
      </p:sp>
      <p:sp>
        <p:nvSpPr>
          <p:cNvPr id="4" name="灯片编号占位符 3"/>
          <p:cNvSpPr>
            <a:spLocks noGrp="1"/>
          </p:cNvSpPr>
          <p:nvPr>
            <p:ph type="sldNum" sz="quarter" idx="5"/>
          </p:nvPr>
        </p:nvSpPr>
        <p:spPr/>
        <p:txBody>
          <a:bodyPr/>
          <a:lstStyle/>
          <a:p>
            <a:fld id="{F43ED841-078D-4814-8BEE-1F1F3F6D6404}" type="slidenum">
              <a:rPr lang="en-US" smtClean="0"/>
              <a:t>14</a:t>
            </a:fld>
            <a:endParaRPr lang="en-US"/>
          </a:p>
        </p:txBody>
      </p:sp>
    </p:spTree>
    <p:extLst>
      <p:ext uri="{BB962C8B-B14F-4D97-AF65-F5344CB8AC3E}">
        <p14:creationId xmlns:p14="http://schemas.microsoft.com/office/powerpoint/2010/main" val="458607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fontAlgn="base"/>
            <a:r>
              <a:rPr lang="en-US" b="0" i="0" dirty="0">
                <a:solidFill>
                  <a:srgbClr val="212121"/>
                </a:solidFill>
                <a:effectLst/>
                <a:latin typeface="Segoe UI" panose="020B0502040204020203" pitchFamily="34" charset="0"/>
              </a:rPr>
              <a:t>On this slide, I think you would benefit from being clearer about the specific customer problems:</a:t>
            </a:r>
          </a:p>
          <a:p>
            <a:pPr algn="l" fontAlgn="base"/>
            <a:r>
              <a:rPr lang="en-US" b="0" i="0" dirty="0">
                <a:solidFill>
                  <a:srgbClr val="212121"/>
                </a:solidFill>
                <a:effectLst/>
                <a:latin typeface="Segoe UI" panose="020B0502040204020203" pitchFamily="34" charset="0"/>
              </a:rPr>
              <a:t> </a:t>
            </a:r>
          </a:p>
          <a:p>
            <a:pPr algn="l" fontAlgn="base">
              <a:buFont typeface="Arial" panose="020B0604020202020204" pitchFamily="34" charset="0"/>
              <a:buChar char="•"/>
            </a:pPr>
            <a:r>
              <a:rPr lang="en-US" b="0" i="0" dirty="0" err="1">
                <a:solidFill>
                  <a:srgbClr val="212121"/>
                </a:solidFill>
                <a:effectLst/>
                <a:latin typeface="Segoe UI" panose="020B0502040204020203" pitchFamily="34" charset="0"/>
              </a:rPr>
              <a:t>ChatGPT</a:t>
            </a:r>
            <a:r>
              <a:rPr lang="en-US" b="0" i="0" dirty="0">
                <a:solidFill>
                  <a:srgbClr val="212121"/>
                </a:solidFill>
                <a:effectLst/>
                <a:latin typeface="Segoe UI" panose="020B0502040204020203" pitchFamily="34" charset="0"/>
              </a:rPr>
              <a:t> doesn't know about your proprietary data</a:t>
            </a:r>
          </a:p>
          <a:p>
            <a:pPr algn="l" fontAlgn="base">
              <a:buFont typeface="Arial" panose="020B0604020202020204" pitchFamily="34" charset="0"/>
              <a:buChar char="•"/>
            </a:pPr>
            <a:r>
              <a:rPr lang="en-US" b="0" i="0" dirty="0" err="1">
                <a:solidFill>
                  <a:srgbClr val="212121"/>
                </a:solidFill>
                <a:effectLst/>
                <a:latin typeface="Segoe UI" panose="020B0502040204020203" pitchFamily="34" charset="0"/>
              </a:rPr>
              <a:t>ChatGPT</a:t>
            </a:r>
            <a:r>
              <a:rPr lang="en-US" b="0" i="0" dirty="0">
                <a:solidFill>
                  <a:srgbClr val="212121"/>
                </a:solidFill>
                <a:effectLst/>
                <a:latin typeface="Segoe UI" panose="020B0502040204020203" pitchFamily="34" charset="0"/>
              </a:rPr>
              <a:t> is trained at a point in time and can get out of date</a:t>
            </a:r>
          </a:p>
          <a:p>
            <a:pPr algn="l" fontAlgn="base"/>
            <a:r>
              <a:rPr lang="en-US" b="0" i="0" dirty="0">
                <a:solidFill>
                  <a:srgbClr val="212121"/>
                </a:solidFill>
                <a:effectLst/>
                <a:latin typeface="Segoe UI" panose="020B0502040204020203" pitchFamily="34" charset="0"/>
              </a:rPr>
              <a:t> </a:t>
            </a:r>
          </a:p>
          <a:p>
            <a:pPr algn="l" fontAlgn="base"/>
            <a:r>
              <a:rPr lang="en-US" b="0" i="0" dirty="0">
                <a:solidFill>
                  <a:srgbClr val="212121"/>
                </a:solidFill>
                <a:effectLst/>
                <a:latin typeface="Segoe UI" panose="020B0502040204020203" pitchFamily="34" charset="0"/>
              </a:rPr>
              <a:t>And if you want:</a:t>
            </a:r>
          </a:p>
          <a:p>
            <a:pPr algn="l" fontAlgn="base">
              <a:buFont typeface="Arial" panose="020B0604020202020204" pitchFamily="34" charset="0"/>
              <a:buChar char="•"/>
            </a:pPr>
            <a:r>
              <a:rPr lang="en-US" b="0" i="0" dirty="0" err="1">
                <a:solidFill>
                  <a:srgbClr val="212121"/>
                </a:solidFill>
                <a:effectLst/>
                <a:latin typeface="Segoe UI" panose="020B0502040204020203" pitchFamily="34" charset="0"/>
              </a:rPr>
              <a:t>ChatGPT</a:t>
            </a:r>
            <a:r>
              <a:rPr lang="en-US" b="0" i="0" dirty="0">
                <a:solidFill>
                  <a:srgbClr val="212121"/>
                </a:solidFill>
                <a:effectLst/>
                <a:latin typeface="Segoe UI" panose="020B0502040204020203" pitchFamily="34" charset="0"/>
              </a:rPr>
              <a:t> lacks connectors to data sources and document crackers</a:t>
            </a:r>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8415" marR="0" lvl="0" indent="0" algn="l" defTabSz="925160"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4/10/23 2:09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40825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25DEEE-B44C-4E0D-A94C-EE181B3E70CE}" type="slidenum">
              <a:rPr kumimoji="0" lang="en-US" sz="1200" b="0" i="0" u="none" strike="noStrike" kern="1200" cap="none" spc="0" normalizeH="0" baseline="0" noProof="0" smtClean="0">
                <a:ln>
                  <a:noFill/>
                </a:ln>
                <a:solidFill>
                  <a:prstClr val="black"/>
                </a:solidFill>
                <a:effectLst/>
                <a:uLnTx/>
                <a:uFillTx/>
                <a:latin typeface="等线"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等线" panose="020F0502020204030204"/>
              <a:ea typeface="+mn-ea"/>
              <a:cs typeface="+mn-cs"/>
            </a:endParaRPr>
          </a:p>
        </p:txBody>
      </p:sp>
    </p:spTree>
    <p:extLst>
      <p:ext uri="{BB962C8B-B14F-4D97-AF65-F5344CB8AC3E}">
        <p14:creationId xmlns:p14="http://schemas.microsoft.com/office/powerpoint/2010/main" val="20700896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4/10/23 2:10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380045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a:t>Thank you</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4/10/23 2:10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086537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43ED841-078D-4814-8BEE-1F1F3F6D6404}" type="slidenum">
              <a:rPr lang="en-US" smtClean="0"/>
              <a:t>3</a:t>
            </a:fld>
            <a:endParaRPr lang="en-US"/>
          </a:p>
        </p:txBody>
      </p:sp>
    </p:spTree>
    <p:extLst>
      <p:ext uri="{BB962C8B-B14F-4D97-AF65-F5344CB8AC3E}">
        <p14:creationId xmlns:p14="http://schemas.microsoft.com/office/powerpoint/2010/main" val="19308109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l" rtl="0" eaLnBrk="1" latinLnBrk="0" hangingPunct="1">
              <a:spcBef>
                <a:spcPts val="0"/>
              </a:spcBef>
              <a:spcAft>
                <a:spcPts val="0"/>
              </a:spcAft>
            </a:pPr>
            <a:r>
              <a:rPr lang="zh-CN" altLang="en-US" b="1" dirty="0"/>
              <a:t>叙述</a:t>
            </a:r>
            <a:r>
              <a:rPr lang="en-US" altLang="zh-CN" b="1" dirty="0"/>
              <a:t>/</a:t>
            </a:r>
            <a:r>
              <a:rPr lang="zh-CN" altLang="en-US" b="1" dirty="0"/>
              <a:t>谈话曲目：</a:t>
            </a:r>
          </a:p>
          <a:p>
            <a:pPr marL="0" algn="l" rtl="0" eaLnBrk="1" latinLnBrk="0" hangingPunct="1">
              <a:spcBef>
                <a:spcPts val="0"/>
              </a:spcBef>
              <a:spcAft>
                <a:spcPts val="0"/>
              </a:spcAft>
            </a:pPr>
            <a:r>
              <a:rPr lang="zh-CN" altLang="en-US" b="1" dirty="0"/>
              <a:t>什么是人工智能简史？</a:t>
            </a:r>
          </a:p>
          <a:p>
            <a:pPr marL="0" algn="l" rtl="0" eaLnBrk="1" latinLnBrk="0" hangingPunct="1">
              <a:spcBef>
                <a:spcPts val="0"/>
              </a:spcBef>
              <a:spcAft>
                <a:spcPts val="0"/>
              </a:spcAft>
            </a:pPr>
            <a:r>
              <a:rPr lang="zh-CN" altLang="en-US" b="1" dirty="0"/>
              <a:t>人工智能 </a:t>
            </a:r>
            <a:r>
              <a:rPr lang="en-US" altLang="zh-CN" b="1" dirty="0"/>
              <a:t>(</a:t>
            </a:r>
            <a:r>
              <a:rPr lang="en-US" b="1" dirty="0"/>
              <a:t>AI) </a:t>
            </a:r>
            <a:r>
              <a:rPr lang="zh-CN" altLang="en-US" b="1" dirty="0"/>
              <a:t>拥有悠久而传奇的历史，跨越数十年。 人工智能领域最早的一些工作是在 </a:t>
            </a:r>
            <a:r>
              <a:rPr lang="en-US" altLang="zh-CN" b="1" dirty="0"/>
              <a:t>50 </a:t>
            </a:r>
            <a:r>
              <a:rPr lang="zh-CN" altLang="en-US" b="1" dirty="0"/>
              <a:t>年代和 </a:t>
            </a:r>
            <a:r>
              <a:rPr lang="en-US" altLang="zh-CN" b="1" dirty="0"/>
              <a:t>60 </a:t>
            </a:r>
            <a:r>
              <a:rPr lang="zh-CN" altLang="en-US" b="1" dirty="0"/>
              <a:t>年代完成的，当时研究人员首次开始探索创造可以像人类一样“思考”的机器的可能性。</a:t>
            </a:r>
          </a:p>
          <a:p>
            <a:pPr marL="0" algn="l" rtl="0" eaLnBrk="1" latinLnBrk="0" hangingPunct="1">
              <a:spcBef>
                <a:spcPts val="0"/>
              </a:spcBef>
              <a:spcAft>
                <a:spcPts val="0"/>
              </a:spcAft>
            </a:pPr>
            <a:r>
              <a:rPr lang="zh-CN" altLang="en-US" b="1" dirty="0"/>
              <a:t>在 </a:t>
            </a:r>
            <a:r>
              <a:rPr lang="en-US" altLang="zh-CN" b="1" dirty="0"/>
              <a:t>1950 </a:t>
            </a:r>
            <a:r>
              <a:rPr lang="zh-CN" altLang="en-US" b="1" dirty="0"/>
              <a:t>年代和 </a:t>
            </a:r>
            <a:r>
              <a:rPr lang="en-US" altLang="zh-CN" b="1" dirty="0"/>
              <a:t>1960 </a:t>
            </a:r>
            <a:r>
              <a:rPr lang="zh-CN" altLang="en-US" b="1" dirty="0"/>
              <a:t>年代，人工智能研究主要集中在“符号”人工智能上，这涉及创建知识的符号表示并使用它们来解决问题。 该领域的研究人员开发了现在称为专家系统的早期版本，这些系统是模仿特定领域人类专家决策能力的计算机程序。</a:t>
            </a:r>
          </a:p>
          <a:p>
            <a:pPr marL="0" algn="l" rtl="0" eaLnBrk="1" latinLnBrk="0" hangingPunct="1">
              <a:spcBef>
                <a:spcPts val="0"/>
              </a:spcBef>
              <a:spcAft>
                <a:spcPts val="0"/>
              </a:spcAft>
            </a:pPr>
            <a:r>
              <a:rPr lang="zh-CN" altLang="en-US" b="1" dirty="0"/>
              <a:t>在 </a:t>
            </a:r>
            <a:r>
              <a:rPr lang="en-US" altLang="zh-CN" b="1" dirty="0"/>
              <a:t>20 </a:t>
            </a:r>
            <a:r>
              <a:rPr lang="zh-CN" altLang="en-US" b="1" dirty="0"/>
              <a:t>世纪 </a:t>
            </a:r>
            <a:r>
              <a:rPr lang="en-US" altLang="zh-CN" b="1" dirty="0"/>
              <a:t>70 </a:t>
            </a:r>
            <a:r>
              <a:rPr lang="zh-CN" altLang="en-US" b="1" dirty="0"/>
              <a:t>年代和 </a:t>
            </a:r>
            <a:r>
              <a:rPr lang="en-US" altLang="zh-CN" b="1" dirty="0"/>
              <a:t>80 </a:t>
            </a:r>
            <a:r>
              <a:rPr lang="zh-CN" altLang="en-US" b="1" dirty="0"/>
              <a:t>年代，人工智能研究开始从符号人工智能转向“亚符号”人工智能，后者涉及使用统计方法和数学模型来解决问题。 这种转变的部分原因是人们认识到符号人工智能过于复杂且难以扩展，部分原因是新计算机硬件的开发使得快速处理大量数据成为可能。</a:t>
            </a:r>
          </a:p>
          <a:p>
            <a:pPr marL="0" algn="l" rtl="0" eaLnBrk="1" latinLnBrk="0" hangingPunct="1">
              <a:spcBef>
                <a:spcPts val="0"/>
              </a:spcBef>
              <a:spcAft>
                <a:spcPts val="0"/>
              </a:spcAft>
            </a:pPr>
            <a:r>
              <a:rPr lang="zh-CN" altLang="en-US" b="1" dirty="0"/>
              <a:t>在 </a:t>
            </a:r>
            <a:r>
              <a:rPr lang="en-US" altLang="zh-CN" b="1" dirty="0"/>
              <a:t>1990 </a:t>
            </a:r>
            <a:r>
              <a:rPr lang="zh-CN" altLang="en-US" b="1" dirty="0"/>
              <a:t>年代和 </a:t>
            </a:r>
            <a:r>
              <a:rPr lang="en-US" altLang="zh-CN" b="1" dirty="0"/>
              <a:t>2000 </a:t>
            </a:r>
            <a:r>
              <a:rPr lang="zh-CN" altLang="en-US" b="1" dirty="0"/>
              <a:t>年代，人工智能研究不断发展，新的子领域开始出现。 其中之一是“机器学习”，它专注于创建算法，使计算机无需明确编程即可从数据中学习。 另一个是“神经网络”，它是受人脑结构和功能启发的数学模型。</a:t>
            </a:r>
          </a:p>
          <a:p>
            <a:pPr marL="0" algn="l" rtl="0" eaLnBrk="1" latinLnBrk="0" hangingPunct="1">
              <a:spcBef>
                <a:spcPts val="0"/>
              </a:spcBef>
              <a:spcAft>
                <a:spcPts val="0"/>
              </a:spcAft>
            </a:pPr>
            <a:r>
              <a:rPr lang="zh-CN" altLang="en-US" b="1" dirty="0"/>
              <a:t>最近，</a:t>
            </a:r>
            <a:r>
              <a:rPr lang="en-US" b="1" dirty="0"/>
              <a:t>GPT-3 </a:t>
            </a:r>
            <a:r>
              <a:rPr lang="zh-CN" altLang="en-US" b="1" dirty="0"/>
              <a:t>和 </a:t>
            </a:r>
            <a:r>
              <a:rPr lang="en-US" b="1" dirty="0"/>
              <a:t>DALL-E </a:t>
            </a:r>
            <a:r>
              <a:rPr lang="zh-CN" altLang="en-US" b="1" dirty="0"/>
              <a:t>等生成模型、变分自动编码器、生成对抗网络等已经兴起，并继续推动 </a:t>
            </a:r>
            <a:r>
              <a:rPr lang="en-US" b="1" dirty="0"/>
              <a:t>AI </a:t>
            </a:r>
            <a:r>
              <a:rPr lang="zh-CN" altLang="en-US" b="1" dirty="0"/>
              <a:t>领域的发展。 这些模型能够生成与给定数据集中的示例相似的新示例。 它被用于自然语言处理、计算机视觉、语音识别等多个领域。</a:t>
            </a:r>
          </a:p>
          <a:p>
            <a:pPr marL="0" algn="l" rtl="0" eaLnBrk="1" latinLnBrk="0" hangingPunct="1">
              <a:spcBef>
                <a:spcPts val="0"/>
              </a:spcBef>
              <a:spcAft>
                <a:spcPts val="0"/>
              </a:spcAft>
            </a:pPr>
            <a:r>
              <a:rPr lang="zh-CN" altLang="en-US" b="1" dirty="0"/>
              <a:t>总的来说，人工智能自 </a:t>
            </a:r>
            <a:r>
              <a:rPr lang="en-US" altLang="zh-CN" b="1" dirty="0"/>
              <a:t>1950 </a:t>
            </a:r>
            <a:r>
              <a:rPr lang="zh-CN" altLang="en-US" b="1" dirty="0"/>
              <a:t>年代诞生以来已经走过了漫长的道路，并且在今天继续快速发展和改进。</a:t>
            </a:r>
          </a:p>
          <a:p>
            <a:pPr marL="0" algn="l" rtl="0" eaLnBrk="1" latinLnBrk="0" hangingPunct="1">
              <a:spcBef>
                <a:spcPts val="0"/>
              </a:spcBef>
              <a:spcAft>
                <a:spcPts val="0"/>
              </a:spcAft>
            </a:pPr>
            <a:endParaRPr lang="zh-CN" altLang="en-US" b="1" dirty="0"/>
          </a:p>
          <a:p>
            <a:pPr marL="0" algn="l" rtl="0" eaLnBrk="1" latinLnBrk="0" hangingPunct="1">
              <a:spcBef>
                <a:spcPts val="0"/>
              </a:spcBef>
              <a:spcAft>
                <a:spcPts val="0"/>
              </a:spcAft>
            </a:pPr>
            <a:r>
              <a:rPr lang="zh-CN" altLang="en-US" b="1" dirty="0"/>
              <a:t>什么是生成式 </a:t>
            </a:r>
            <a:r>
              <a:rPr lang="en-US" b="1" dirty="0"/>
              <a:t>AI，</a:t>
            </a:r>
            <a:r>
              <a:rPr lang="zh-CN" altLang="en-US" b="1" dirty="0"/>
              <a:t>它在 </a:t>
            </a:r>
            <a:r>
              <a:rPr lang="en-US" b="1" dirty="0"/>
              <a:t>AI </a:t>
            </a:r>
            <a:r>
              <a:rPr lang="zh-CN" altLang="en-US" b="1" dirty="0"/>
              <a:t>的范围内处于什么位置？</a:t>
            </a:r>
          </a:p>
          <a:p>
            <a:pPr marL="0" algn="l" rtl="0" eaLnBrk="1" latinLnBrk="0" hangingPunct="1">
              <a:spcBef>
                <a:spcPts val="0"/>
              </a:spcBef>
              <a:spcAft>
                <a:spcPts val="0"/>
              </a:spcAft>
            </a:pPr>
            <a:r>
              <a:rPr lang="zh-CN" altLang="en-US" b="1" dirty="0"/>
              <a:t>生成式 </a:t>
            </a:r>
            <a:r>
              <a:rPr lang="en-US" b="1" dirty="0"/>
              <a:t>AI </a:t>
            </a:r>
            <a:r>
              <a:rPr lang="zh-CN" altLang="en-US" b="1" dirty="0"/>
              <a:t>是人工智能的一个子领域，专注于创建可以生成新示例的系统，例如图像、文本或语音，这些示例类似于给定数据集中的示例。 生成式 </a:t>
            </a:r>
            <a:r>
              <a:rPr lang="en-US" b="1" dirty="0"/>
              <a:t>AI </a:t>
            </a:r>
            <a:r>
              <a:rPr lang="zh-CN" altLang="en-US" b="1" dirty="0"/>
              <a:t>的目标是开发可以学习给定数据集的潜在概率分布的算法，并使用这些知识生成与数据集中的示例相似的新示例。</a:t>
            </a:r>
          </a:p>
          <a:p>
            <a:pPr marL="0" algn="l" rtl="0" eaLnBrk="1" latinLnBrk="0" hangingPunct="1">
              <a:spcBef>
                <a:spcPts val="0"/>
              </a:spcBef>
              <a:spcAft>
                <a:spcPts val="0"/>
              </a:spcAft>
            </a:pPr>
            <a:r>
              <a:rPr lang="zh-CN" altLang="en-US" b="1" dirty="0"/>
              <a:t>生成式 </a:t>
            </a:r>
            <a:r>
              <a:rPr lang="en-US" b="1" dirty="0"/>
              <a:t>AI </a:t>
            </a:r>
            <a:r>
              <a:rPr lang="zh-CN" altLang="en-US" b="1" dirty="0"/>
              <a:t>模型可分为两大类：生成式模型和判别式模型。 </a:t>
            </a:r>
            <a:r>
              <a:rPr lang="en-US" b="1" dirty="0"/>
              <a:t>GPT-3、DALL-E、</a:t>
            </a:r>
            <a:r>
              <a:rPr lang="zh-CN" altLang="en-US" b="1" dirty="0"/>
              <a:t>变分自动编码器等生成模型学习数据集的潜在概率分布，并可以从学习到的分布中生成新的示例。 判别模型，如深度神经网络，学习区分不同的类或类别，通常用于图像或语音识别等任务。</a:t>
            </a:r>
          </a:p>
          <a:p>
            <a:pPr marL="0" algn="l" rtl="0" eaLnBrk="1" latinLnBrk="0" hangingPunct="1">
              <a:spcBef>
                <a:spcPts val="0"/>
              </a:spcBef>
              <a:spcAft>
                <a:spcPts val="0"/>
              </a:spcAft>
            </a:pPr>
            <a:r>
              <a:rPr lang="zh-CN" altLang="en-US" b="1" dirty="0"/>
              <a:t>生成式 </a:t>
            </a:r>
            <a:r>
              <a:rPr lang="en-US" b="1" dirty="0"/>
              <a:t>AI </a:t>
            </a:r>
            <a:r>
              <a:rPr lang="zh-CN" altLang="en-US" b="1" dirty="0"/>
              <a:t>位于 </a:t>
            </a:r>
            <a:r>
              <a:rPr lang="en-US" b="1" dirty="0"/>
              <a:t>AI </a:t>
            </a:r>
            <a:r>
              <a:rPr lang="zh-CN" altLang="en-US" b="1" dirty="0"/>
              <a:t>的其他领域之上，例如无监督学习、监督学习和强化学习。 它依赖于这些模型从数据中提取有用特征的能力，并将其用于学习数据的潜在概率分布，这些概率分布用于产生广泛应用的潜力，例如计算机视觉、自然语言 处理、语音识别等。</a:t>
            </a:r>
          </a:p>
          <a:p>
            <a:pPr marL="0" algn="l" rtl="0" eaLnBrk="1" latinLnBrk="0" hangingPunct="1">
              <a:spcBef>
                <a:spcPts val="0"/>
              </a:spcBef>
              <a:spcAft>
                <a:spcPts val="0"/>
              </a:spcAft>
            </a:pPr>
            <a:r>
              <a:rPr lang="zh-CN" altLang="en-US" b="1" dirty="0"/>
              <a:t>吃新的例子。</a:t>
            </a:r>
          </a:p>
          <a:p>
            <a:pPr marL="0" algn="l" rtl="0" eaLnBrk="1" latinLnBrk="0" hangingPunct="1">
              <a:spcBef>
                <a:spcPts val="0"/>
              </a:spcBef>
              <a:spcAft>
                <a:spcPts val="0"/>
              </a:spcAft>
            </a:pPr>
            <a:r>
              <a:rPr lang="zh-CN" altLang="en-US" b="1" dirty="0"/>
              <a:t>总体而言，生成式 </a:t>
            </a:r>
            <a:r>
              <a:rPr lang="en-US" b="1" dirty="0"/>
              <a:t>AI </a:t>
            </a:r>
            <a:r>
              <a:rPr lang="zh-CN" altLang="en-US" b="1" dirty="0"/>
              <a:t>是 </a:t>
            </a:r>
            <a:r>
              <a:rPr lang="en-US" b="1" dirty="0"/>
              <a:t>AI </a:t>
            </a:r>
            <a:r>
              <a:rPr lang="zh-CN" altLang="en-US" b="1" dirty="0"/>
              <a:t>中一个快速发展的领域，它已经</a:t>
            </a:r>
            <a:endParaRPr lang="en-US" b="1"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4/10/23 2:09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853947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Hans" dirty="0"/>
              <a:t>从纸上看：训练语料库是570B（从45TB过滤下来），300B代币</a:t>
            </a:r>
          </a:p>
          <a:p>
            <a:r>
              <a:rPr lang="zh-Hans" dirty="0"/>
              <a:t>接受 MS 提供的 V100GPU 的“高带宽集群”培训</a:t>
            </a:r>
          </a:p>
        </p:txBody>
      </p:sp>
      <p:sp>
        <p:nvSpPr>
          <p:cNvPr id="4" name="Slide Number Placeholder 3"/>
          <p:cNvSpPr>
            <a:spLocks noGrp="1"/>
          </p:cNvSpPr>
          <p:nvPr>
            <p:ph type="sldNum" sz="quarter" idx="5"/>
          </p:nvPr>
        </p:nvSpPr>
        <p:spPr/>
        <p:txBody>
          <a:bodyPr/>
          <a:lstStyle/>
          <a:p>
            <a:fld id="{1D09229F-6F41-4CC3-A51C-EB832A3392C5}" type="slidenum">
              <a:rPr lang="en-US" smtClean="0"/>
              <a:t>6</a:t>
            </a:fld>
            <a:endParaRPr lang="en-US"/>
          </a:p>
        </p:txBody>
      </p:sp>
    </p:spTree>
    <p:extLst>
      <p:ext uri="{BB962C8B-B14F-4D97-AF65-F5344CB8AC3E}">
        <p14:creationId xmlns:p14="http://schemas.microsoft.com/office/powerpoint/2010/main" val="24089123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US" altLang="zh-CN" b="0" i="0" dirty="0">
                <a:solidFill>
                  <a:srgbClr val="D1D5DB"/>
                </a:solidFill>
                <a:effectLst/>
                <a:latin typeface="Söhne"/>
              </a:rPr>
              <a:t>Prompt</a:t>
            </a:r>
            <a:r>
              <a:rPr lang="zh-CN" altLang="en-US" b="0" i="0" dirty="0">
                <a:solidFill>
                  <a:srgbClr val="D1D5DB"/>
                </a:solidFill>
                <a:effectLst/>
                <a:latin typeface="Söhne"/>
              </a:rPr>
              <a:t>：是一种输入方法，用于启动</a:t>
            </a:r>
            <a:r>
              <a:rPr lang="en-US" altLang="zh-CN" b="0" i="0" dirty="0" err="1">
                <a:solidFill>
                  <a:srgbClr val="D1D5DB"/>
                </a:solidFill>
                <a:effectLst/>
                <a:latin typeface="Söhne"/>
              </a:rPr>
              <a:t>OpenAI</a:t>
            </a:r>
            <a:r>
              <a:rPr lang="en-US" altLang="zh-CN" b="0" i="0" dirty="0">
                <a:solidFill>
                  <a:srgbClr val="D1D5DB"/>
                </a:solidFill>
                <a:effectLst/>
                <a:latin typeface="Söhne"/>
              </a:rPr>
              <a:t> GPT</a:t>
            </a:r>
            <a:r>
              <a:rPr lang="zh-CN" altLang="en-US" b="0" i="0" dirty="0">
                <a:solidFill>
                  <a:srgbClr val="D1D5DB"/>
                </a:solidFill>
                <a:effectLst/>
                <a:latin typeface="Söhne"/>
              </a:rPr>
              <a:t>模型的生成能力。</a:t>
            </a:r>
            <a:r>
              <a:rPr lang="en-US" altLang="zh-CN" b="0" i="0" dirty="0">
                <a:solidFill>
                  <a:srgbClr val="D1D5DB"/>
                </a:solidFill>
                <a:effectLst/>
                <a:latin typeface="Söhne"/>
              </a:rPr>
              <a:t>Prompt</a:t>
            </a:r>
            <a:r>
              <a:rPr lang="zh-CN" altLang="en-US" b="0" i="0" dirty="0">
                <a:solidFill>
                  <a:srgbClr val="D1D5DB"/>
                </a:solidFill>
                <a:effectLst/>
                <a:latin typeface="Söhne"/>
              </a:rPr>
              <a:t>是一段文字或一系列问题，旨在促使模型生成符合特定主题或任务的文本。通过</a:t>
            </a:r>
            <a:r>
              <a:rPr lang="en-US" altLang="zh-CN" b="0" i="0" dirty="0">
                <a:solidFill>
                  <a:srgbClr val="D1D5DB"/>
                </a:solidFill>
                <a:effectLst/>
                <a:latin typeface="Söhne"/>
              </a:rPr>
              <a:t>Prompt</a:t>
            </a:r>
            <a:r>
              <a:rPr lang="zh-CN" altLang="en-US" b="0" i="0" dirty="0">
                <a:solidFill>
                  <a:srgbClr val="D1D5DB"/>
                </a:solidFill>
                <a:effectLst/>
                <a:latin typeface="Söhne"/>
              </a:rPr>
              <a:t>输入，</a:t>
            </a:r>
            <a:r>
              <a:rPr lang="en-US" altLang="zh-CN" b="0" i="0" dirty="0">
                <a:solidFill>
                  <a:srgbClr val="D1D5DB"/>
                </a:solidFill>
                <a:effectLst/>
                <a:latin typeface="Söhne"/>
              </a:rPr>
              <a:t>GPT</a:t>
            </a:r>
            <a:r>
              <a:rPr lang="zh-CN" altLang="en-US" b="0" i="0" dirty="0">
                <a:solidFill>
                  <a:srgbClr val="D1D5DB"/>
                </a:solidFill>
                <a:effectLst/>
                <a:latin typeface="Söhne"/>
              </a:rPr>
              <a:t>模型可以基于输入文本和上下文生成新的文本。</a:t>
            </a:r>
          </a:p>
          <a:p>
            <a:pPr algn="l">
              <a:buFont typeface="+mj-lt"/>
              <a:buAutoNum type="arabicPeriod"/>
            </a:pPr>
            <a:r>
              <a:rPr lang="en-US" altLang="zh-CN" b="0" i="0" dirty="0">
                <a:solidFill>
                  <a:srgbClr val="D1D5DB"/>
                </a:solidFill>
                <a:effectLst/>
                <a:latin typeface="Söhne"/>
              </a:rPr>
              <a:t>Embedding</a:t>
            </a:r>
            <a:r>
              <a:rPr lang="zh-CN" altLang="en-US" b="0" i="0" dirty="0">
                <a:solidFill>
                  <a:srgbClr val="D1D5DB"/>
                </a:solidFill>
                <a:effectLst/>
                <a:latin typeface="Söhne"/>
              </a:rPr>
              <a:t>：是将文本转换为数字向量的过程。在自然语言处理中，</a:t>
            </a:r>
            <a:r>
              <a:rPr lang="en-US" altLang="zh-CN" b="0" i="0" dirty="0">
                <a:solidFill>
                  <a:srgbClr val="D1D5DB"/>
                </a:solidFill>
                <a:effectLst/>
                <a:latin typeface="Söhne"/>
              </a:rPr>
              <a:t>Embedding</a:t>
            </a:r>
            <a:r>
              <a:rPr lang="zh-CN" altLang="en-US" b="0" i="0" dirty="0">
                <a:solidFill>
                  <a:srgbClr val="D1D5DB"/>
                </a:solidFill>
                <a:effectLst/>
                <a:latin typeface="Söhne"/>
              </a:rPr>
              <a:t>通常是将单词或短语转换为低维向量的过程，这些向量捕捉了文本的语义和上下文信息。</a:t>
            </a:r>
            <a:r>
              <a:rPr lang="en-US" altLang="zh-CN" b="0" i="0" dirty="0" err="1">
                <a:solidFill>
                  <a:srgbClr val="D1D5DB"/>
                </a:solidFill>
                <a:effectLst/>
                <a:latin typeface="Söhne"/>
              </a:rPr>
              <a:t>OpenAI</a:t>
            </a:r>
            <a:r>
              <a:rPr lang="zh-CN" altLang="en-US" b="0" i="0" dirty="0">
                <a:solidFill>
                  <a:srgbClr val="D1D5DB"/>
                </a:solidFill>
                <a:effectLst/>
                <a:latin typeface="Söhne"/>
              </a:rPr>
              <a:t>使用的</a:t>
            </a:r>
            <a:r>
              <a:rPr lang="en-US" altLang="zh-CN" b="0" i="0" dirty="0">
                <a:solidFill>
                  <a:srgbClr val="D1D5DB"/>
                </a:solidFill>
                <a:effectLst/>
                <a:latin typeface="Söhne"/>
              </a:rPr>
              <a:t>GPT</a:t>
            </a:r>
            <a:r>
              <a:rPr lang="zh-CN" altLang="en-US" b="0" i="0" dirty="0">
                <a:solidFill>
                  <a:srgbClr val="D1D5DB"/>
                </a:solidFill>
                <a:effectLst/>
                <a:latin typeface="Söhne"/>
              </a:rPr>
              <a:t>模型将输入的文本转换为内部表示的向量，以便更好地理解文本并生成相关的响应。</a:t>
            </a:r>
          </a:p>
          <a:p>
            <a:pPr algn="l">
              <a:buFont typeface="+mj-lt"/>
              <a:buAutoNum type="arabicPeriod"/>
            </a:pPr>
            <a:r>
              <a:rPr lang="en-US" altLang="zh-CN" b="0" i="0" dirty="0">
                <a:solidFill>
                  <a:srgbClr val="D1D5DB"/>
                </a:solidFill>
                <a:effectLst/>
                <a:latin typeface="Söhne"/>
              </a:rPr>
              <a:t>Fine-tuning</a:t>
            </a:r>
            <a:r>
              <a:rPr lang="zh-CN" altLang="en-US" b="0" i="0" dirty="0">
                <a:solidFill>
                  <a:srgbClr val="D1D5DB"/>
                </a:solidFill>
                <a:effectLst/>
                <a:latin typeface="Söhne"/>
              </a:rPr>
              <a:t>：是一种迁移学习技术，其中一个模型在一个任务上进行训练，然后在另一个相关任务上进行微调。在自然语言处理中，</a:t>
            </a:r>
            <a:r>
              <a:rPr lang="en-US" altLang="zh-CN" b="0" i="0" dirty="0">
                <a:solidFill>
                  <a:srgbClr val="D1D5DB"/>
                </a:solidFill>
                <a:effectLst/>
                <a:latin typeface="Söhne"/>
              </a:rPr>
              <a:t>Fine-tuning</a:t>
            </a:r>
            <a:r>
              <a:rPr lang="zh-CN" altLang="en-US" b="0" i="0" dirty="0">
                <a:solidFill>
                  <a:srgbClr val="D1D5DB"/>
                </a:solidFill>
                <a:effectLst/>
                <a:latin typeface="Söhne"/>
              </a:rPr>
              <a:t>常用于改进模型的性能，使其更适合特定的任务或应用程序。</a:t>
            </a:r>
            <a:r>
              <a:rPr lang="en-US" altLang="zh-CN" b="0" i="0" dirty="0" err="1">
                <a:solidFill>
                  <a:srgbClr val="D1D5DB"/>
                </a:solidFill>
                <a:effectLst/>
                <a:latin typeface="Söhne"/>
              </a:rPr>
              <a:t>OpenAI</a:t>
            </a:r>
            <a:r>
              <a:rPr lang="zh-CN" altLang="en-US" b="0" i="0" dirty="0">
                <a:solidFill>
                  <a:srgbClr val="D1D5DB"/>
                </a:solidFill>
                <a:effectLst/>
                <a:latin typeface="Söhne"/>
              </a:rPr>
              <a:t>的</a:t>
            </a:r>
            <a:r>
              <a:rPr lang="en-US" altLang="zh-CN" b="0" i="0" dirty="0">
                <a:solidFill>
                  <a:srgbClr val="D1D5DB"/>
                </a:solidFill>
                <a:effectLst/>
                <a:latin typeface="Söhne"/>
              </a:rPr>
              <a:t>GPT</a:t>
            </a:r>
            <a:r>
              <a:rPr lang="zh-CN" altLang="en-US" b="0" i="0" dirty="0">
                <a:solidFill>
                  <a:srgbClr val="D1D5DB"/>
                </a:solidFill>
                <a:effectLst/>
                <a:latin typeface="Söhne"/>
              </a:rPr>
              <a:t>模型可以通过</a:t>
            </a:r>
            <a:r>
              <a:rPr lang="en-US" altLang="zh-CN" b="0" i="0" dirty="0">
                <a:solidFill>
                  <a:srgbClr val="D1D5DB"/>
                </a:solidFill>
                <a:effectLst/>
                <a:latin typeface="Söhne"/>
              </a:rPr>
              <a:t>Fine-tuning</a:t>
            </a:r>
            <a:r>
              <a:rPr lang="zh-CN" altLang="en-US" b="0" i="0" dirty="0">
                <a:solidFill>
                  <a:srgbClr val="D1D5DB"/>
                </a:solidFill>
                <a:effectLst/>
                <a:latin typeface="Söhne"/>
              </a:rPr>
              <a:t>在不同的文本生成任务中进行微调，以提高其生成能力和准确性。</a:t>
            </a:r>
          </a:p>
          <a:p>
            <a:pPr algn="l"/>
            <a:r>
              <a:rPr lang="zh-CN" altLang="en-US" b="0" i="0" dirty="0">
                <a:solidFill>
                  <a:srgbClr val="D1D5DB"/>
                </a:solidFill>
                <a:effectLst/>
                <a:latin typeface="Söhne"/>
              </a:rPr>
              <a:t>使用场景：</a:t>
            </a:r>
            <a:r>
              <a:rPr lang="en-US" altLang="zh-CN" b="0" i="0" dirty="0">
                <a:solidFill>
                  <a:srgbClr val="D1D5DB"/>
                </a:solidFill>
                <a:effectLst/>
                <a:latin typeface="Söhne"/>
              </a:rPr>
              <a:t>Prompt</a:t>
            </a:r>
            <a:r>
              <a:rPr lang="zh-CN" altLang="en-US" b="0" i="0" dirty="0">
                <a:solidFill>
                  <a:srgbClr val="D1D5DB"/>
                </a:solidFill>
                <a:effectLst/>
                <a:latin typeface="Söhne"/>
              </a:rPr>
              <a:t>和</a:t>
            </a:r>
            <a:r>
              <a:rPr lang="en-US" altLang="zh-CN" b="0" i="0" dirty="0">
                <a:solidFill>
                  <a:srgbClr val="D1D5DB"/>
                </a:solidFill>
                <a:effectLst/>
                <a:latin typeface="Söhne"/>
              </a:rPr>
              <a:t>Embedding</a:t>
            </a:r>
            <a:r>
              <a:rPr lang="zh-CN" altLang="en-US" b="0" i="0" dirty="0">
                <a:solidFill>
                  <a:srgbClr val="D1D5DB"/>
                </a:solidFill>
                <a:effectLst/>
                <a:latin typeface="Söhne"/>
              </a:rPr>
              <a:t>是</a:t>
            </a:r>
            <a:r>
              <a:rPr lang="en-US" altLang="zh-CN" b="0" i="0" dirty="0" err="1">
                <a:solidFill>
                  <a:srgbClr val="D1D5DB"/>
                </a:solidFill>
                <a:effectLst/>
                <a:latin typeface="Söhne"/>
              </a:rPr>
              <a:t>OpenAI</a:t>
            </a:r>
            <a:r>
              <a:rPr lang="en-US" altLang="zh-CN" b="0" i="0" dirty="0">
                <a:solidFill>
                  <a:srgbClr val="D1D5DB"/>
                </a:solidFill>
                <a:effectLst/>
                <a:latin typeface="Söhne"/>
              </a:rPr>
              <a:t> GPT</a:t>
            </a:r>
            <a:r>
              <a:rPr lang="zh-CN" altLang="en-US" b="0" i="0" dirty="0">
                <a:solidFill>
                  <a:srgbClr val="D1D5DB"/>
                </a:solidFill>
                <a:effectLst/>
                <a:latin typeface="Söhne"/>
              </a:rPr>
              <a:t>模型的核心功能，可用于多种文本生成和自然语言处理应用。例如，它们可以用于聊天机器人、语言翻译、摘要生成、文本分类等。</a:t>
            </a:r>
            <a:r>
              <a:rPr lang="en-US" altLang="zh-CN" b="0" i="0" dirty="0">
                <a:solidFill>
                  <a:srgbClr val="D1D5DB"/>
                </a:solidFill>
                <a:effectLst/>
                <a:latin typeface="Söhne"/>
              </a:rPr>
              <a:t>Fine-tuning</a:t>
            </a:r>
            <a:r>
              <a:rPr lang="zh-CN" altLang="en-US" b="0" i="0" dirty="0">
                <a:solidFill>
                  <a:srgbClr val="D1D5DB"/>
                </a:solidFill>
                <a:effectLst/>
                <a:latin typeface="Söhne"/>
              </a:rPr>
              <a:t>技术可以用于优化预训练模型，以提高其在特定任务中的性能，例如问答、文本摘要、语言理解等。</a:t>
            </a:r>
          </a:p>
          <a:p>
            <a:endParaRPr lang="zh-Hans" dirty="0"/>
          </a:p>
        </p:txBody>
      </p:sp>
      <p:sp>
        <p:nvSpPr>
          <p:cNvPr id="4" name="Slide Number Placeholder 3"/>
          <p:cNvSpPr>
            <a:spLocks noGrp="1"/>
          </p:cNvSpPr>
          <p:nvPr>
            <p:ph type="sldNum" sz="quarter" idx="5"/>
          </p:nvPr>
        </p:nvSpPr>
        <p:spPr/>
        <p:txBody>
          <a:bodyPr/>
          <a:lstStyle/>
          <a:p>
            <a:fld id="{1D09229F-6F41-4CC3-A51C-EB832A3392C5}" type="slidenum">
              <a:rPr lang="en-US" smtClean="0"/>
              <a:t>7</a:t>
            </a:fld>
            <a:endParaRPr lang="en-US"/>
          </a:p>
        </p:txBody>
      </p:sp>
    </p:spTree>
    <p:extLst>
      <p:ext uri="{BB962C8B-B14F-4D97-AF65-F5344CB8AC3E}">
        <p14:creationId xmlns:p14="http://schemas.microsoft.com/office/powerpoint/2010/main" val="9945405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43ED841-078D-4814-8BEE-1F1F3F6D6404}" type="slidenum">
              <a:rPr lang="en-US" smtClean="0"/>
              <a:t>8</a:t>
            </a:fld>
            <a:endParaRPr lang="en-US"/>
          </a:p>
        </p:txBody>
      </p:sp>
    </p:spTree>
    <p:extLst>
      <p:ext uri="{BB962C8B-B14F-4D97-AF65-F5344CB8AC3E}">
        <p14:creationId xmlns:p14="http://schemas.microsoft.com/office/powerpoint/2010/main" val="16535030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D1D5DB"/>
                </a:solidFill>
                <a:effectLst/>
                <a:latin typeface="Söhne"/>
              </a:rPr>
              <a:t>GPT-3 </a:t>
            </a:r>
            <a:r>
              <a:rPr lang="zh-CN" altLang="en-US" b="0" i="0" dirty="0">
                <a:solidFill>
                  <a:srgbClr val="D1D5DB"/>
                </a:solidFill>
                <a:effectLst/>
                <a:latin typeface="Söhne"/>
              </a:rPr>
              <a:t>用于文本补全。 一组可以理解和生成自然语言的模型。</a:t>
            </a:r>
          </a:p>
          <a:p>
            <a:r>
              <a:rPr lang="en-US" b="0" i="0" dirty="0">
                <a:solidFill>
                  <a:srgbClr val="D1D5DB"/>
                </a:solidFill>
                <a:effectLst/>
                <a:latin typeface="Söhne"/>
              </a:rPr>
              <a:t>Codex </a:t>
            </a:r>
            <a:r>
              <a:rPr lang="zh-CN" altLang="en-US" b="0" i="0" dirty="0">
                <a:solidFill>
                  <a:srgbClr val="D1D5DB"/>
                </a:solidFill>
                <a:effectLst/>
                <a:latin typeface="Söhne"/>
              </a:rPr>
              <a:t>是一组可以理解和生成代码的模型，包括将自然语言翻译成代码。 它是经过自然语言和代码训练的 </a:t>
            </a:r>
            <a:r>
              <a:rPr lang="en-US" b="0" i="0" dirty="0">
                <a:solidFill>
                  <a:srgbClr val="D1D5DB"/>
                </a:solidFill>
                <a:effectLst/>
                <a:latin typeface="Söhne"/>
              </a:rPr>
              <a:t>GPT-3 </a:t>
            </a:r>
            <a:r>
              <a:rPr lang="zh-CN" altLang="en-US" b="0" i="0" dirty="0">
                <a:solidFill>
                  <a:srgbClr val="D1D5DB"/>
                </a:solidFill>
                <a:effectLst/>
                <a:latin typeface="Söhne"/>
              </a:rPr>
              <a:t>的后代。</a:t>
            </a:r>
          </a:p>
          <a:p>
            <a:r>
              <a:rPr lang="en-US" b="0" i="0" dirty="0">
                <a:solidFill>
                  <a:srgbClr val="D1D5DB"/>
                </a:solidFill>
                <a:effectLst/>
                <a:latin typeface="Söhne"/>
              </a:rPr>
              <a:t>DALL•E </a:t>
            </a:r>
            <a:r>
              <a:rPr lang="zh-CN" altLang="en-US" b="0" i="0" dirty="0">
                <a:solidFill>
                  <a:srgbClr val="D1D5DB"/>
                </a:solidFill>
                <a:effectLst/>
                <a:latin typeface="Söhne"/>
              </a:rPr>
              <a:t>是一组可以从自然语言生成或操作图像的模型。</a:t>
            </a:r>
            <a:endParaRPr lang="en-US" b="0" i="0" dirty="0">
              <a:solidFill>
                <a:srgbClr val="D1D5DB"/>
              </a:solidFill>
              <a:effectLst/>
              <a:latin typeface="Söhne"/>
            </a:endParaRP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4/10/23 2:09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934181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effectLst/>
                <a:latin typeface="Söhne"/>
              </a:rPr>
              <a:t>Azure </a:t>
            </a:r>
            <a:r>
              <a:rPr lang="en-US" b="0" i="0" dirty="0" err="1">
                <a:effectLst/>
                <a:latin typeface="Söhne"/>
              </a:rPr>
              <a:t>OpenAI</a:t>
            </a:r>
            <a:r>
              <a:rPr lang="en-US" b="0" i="0" dirty="0">
                <a:effectLst/>
                <a:latin typeface="Söhne"/>
              </a:rPr>
              <a:t> </a:t>
            </a:r>
            <a:r>
              <a:rPr lang="zh-CN" altLang="en-US" b="0" i="0" dirty="0">
                <a:effectLst/>
                <a:latin typeface="Söhne"/>
              </a:rPr>
              <a:t>服务有四个价值支柱：解锁新用例、根据您的需求量身定制、负责任地应用 </a:t>
            </a:r>
            <a:r>
              <a:rPr lang="en-US" b="0" i="0" dirty="0">
                <a:effectLst/>
                <a:latin typeface="Söhne"/>
              </a:rPr>
              <a:t>AI </a:t>
            </a:r>
            <a:r>
              <a:rPr lang="zh-CN" altLang="en-US" b="0" i="0" dirty="0">
                <a:effectLst/>
                <a:latin typeface="Söhne"/>
              </a:rPr>
              <a:t>以及获得企业级安全性。</a:t>
            </a:r>
          </a:p>
          <a:p>
            <a:r>
              <a:rPr lang="zh-CN" altLang="en-US" b="0" i="0" dirty="0">
                <a:effectLst/>
                <a:latin typeface="Söhne"/>
              </a:rPr>
              <a:t>叙述</a:t>
            </a:r>
            <a:r>
              <a:rPr lang="en-US" altLang="zh-CN" b="0" i="0" dirty="0">
                <a:effectLst/>
                <a:latin typeface="Söhne"/>
              </a:rPr>
              <a:t>/</a:t>
            </a:r>
            <a:r>
              <a:rPr lang="zh-CN" altLang="en-US" b="0" i="0" dirty="0">
                <a:effectLst/>
                <a:latin typeface="Söhne"/>
              </a:rPr>
              <a:t>谈话曲目：</a:t>
            </a:r>
          </a:p>
          <a:p>
            <a:r>
              <a:rPr lang="en-US" b="0" i="0" dirty="0">
                <a:effectLst/>
                <a:latin typeface="Söhne"/>
              </a:rPr>
              <a:t>Azure </a:t>
            </a:r>
            <a:r>
              <a:rPr lang="en-US" b="0" i="0" dirty="0" err="1">
                <a:effectLst/>
                <a:latin typeface="Söhne"/>
              </a:rPr>
              <a:t>OpenAI</a:t>
            </a:r>
            <a:r>
              <a:rPr lang="en-US" b="0" i="0" dirty="0">
                <a:effectLst/>
                <a:latin typeface="Söhne"/>
              </a:rPr>
              <a:t> </a:t>
            </a:r>
            <a:r>
              <a:rPr lang="zh-CN" altLang="en-US" b="0" i="0" dirty="0">
                <a:effectLst/>
                <a:latin typeface="Söhne"/>
              </a:rPr>
              <a:t>服务是微软作为其与 </a:t>
            </a:r>
            <a:r>
              <a:rPr lang="en-US" b="0" i="0" dirty="0" err="1">
                <a:effectLst/>
                <a:latin typeface="Söhne"/>
              </a:rPr>
              <a:t>OpenAI</a:t>
            </a:r>
            <a:r>
              <a:rPr lang="en-US" b="0" i="0" dirty="0">
                <a:effectLst/>
                <a:latin typeface="Söhne"/>
              </a:rPr>
              <a:t> </a:t>
            </a:r>
            <a:r>
              <a:rPr lang="zh-CN" altLang="en-US" b="0" i="0" dirty="0">
                <a:effectLst/>
                <a:latin typeface="Söhne"/>
              </a:rPr>
              <a:t>合作伙伴关系的一部分提供的平台。 该服务旨在让开发人员和组织更容易访问和使用由 </a:t>
            </a:r>
            <a:r>
              <a:rPr lang="en-US" b="0" i="0" dirty="0" err="1">
                <a:effectLst/>
                <a:latin typeface="Söhne"/>
              </a:rPr>
              <a:t>OpenAI</a:t>
            </a:r>
            <a:r>
              <a:rPr lang="en-US" b="0" i="0" dirty="0">
                <a:effectLst/>
                <a:latin typeface="Söhne"/>
              </a:rPr>
              <a:t> </a:t>
            </a:r>
            <a:r>
              <a:rPr lang="zh-CN" altLang="en-US" b="0" i="0" dirty="0">
                <a:effectLst/>
                <a:latin typeface="Söhne"/>
              </a:rPr>
              <a:t>开发的高级人工智能模型和算法。</a:t>
            </a:r>
          </a:p>
          <a:p>
            <a:r>
              <a:rPr lang="en-US" b="0" i="0" dirty="0">
                <a:effectLst/>
                <a:latin typeface="Söhne"/>
              </a:rPr>
              <a:t>Azure </a:t>
            </a:r>
            <a:r>
              <a:rPr lang="en-US" b="0" i="0" dirty="0" err="1">
                <a:effectLst/>
                <a:latin typeface="Söhne"/>
              </a:rPr>
              <a:t>OpenAI</a:t>
            </a:r>
            <a:r>
              <a:rPr lang="en-US" b="0" i="0" dirty="0">
                <a:effectLst/>
                <a:latin typeface="Söhne"/>
              </a:rPr>
              <a:t> </a:t>
            </a:r>
            <a:r>
              <a:rPr lang="zh-CN" altLang="en-US" b="0" i="0" dirty="0">
                <a:effectLst/>
                <a:latin typeface="Söhne"/>
              </a:rPr>
              <a:t>服务提供了许多功能，包括：</a:t>
            </a:r>
          </a:p>
          <a:p>
            <a:r>
              <a:rPr lang="zh-CN" altLang="en-US" b="0" i="0" dirty="0">
                <a:effectLst/>
                <a:latin typeface="Söhne"/>
              </a:rPr>
              <a:t>广泛的预训练 </a:t>
            </a:r>
            <a:r>
              <a:rPr lang="en-US" b="0" i="0" dirty="0">
                <a:effectLst/>
                <a:latin typeface="Söhne"/>
              </a:rPr>
              <a:t>AI </a:t>
            </a:r>
            <a:r>
              <a:rPr lang="zh-CN" altLang="en-US" b="0" i="0" dirty="0">
                <a:effectLst/>
                <a:latin typeface="Söhne"/>
              </a:rPr>
              <a:t>模型：开发人员可以访问和使用由 </a:t>
            </a:r>
            <a:r>
              <a:rPr lang="en-US" b="0" i="0" dirty="0" err="1">
                <a:effectLst/>
                <a:latin typeface="Söhne"/>
              </a:rPr>
              <a:t>OpenAI</a:t>
            </a:r>
            <a:r>
              <a:rPr lang="en-US" b="0" i="0" dirty="0">
                <a:effectLst/>
                <a:latin typeface="Söhne"/>
              </a:rPr>
              <a:t> </a:t>
            </a:r>
            <a:r>
              <a:rPr lang="zh-CN" altLang="en-US" b="0" i="0" dirty="0">
                <a:effectLst/>
                <a:latin typeface="Söhne"/>
              </a:rPr>
              <a:t>开发的预训练 </a:t>
            </a:r>
            <a:r>
              <a:rPr lang="en-US" b="0" i="0" dirty="0">
                <a:effectLst/>
                <a:latin typeface="Söhne"/>
              </a:rPr>
              <a:t>AI </a:t>
            </a:r>
            <a:r>
              <a:rPr lang="zh-CN" altLang="en-US" b="0" i="0" dirty="0">
                <a:effectLst/>
                <a:latin typeface="Söhne"/>
              </a:rPr>
              <a:t>模型，例如 </a:t>
            </a:r>
            <a:r>
              <a:rPr lang="en-US" b="0" i="0" dirty="0">
                <a:effectLst/>
                <a:latin typeface="Söhne"/>
              </a:rPr>
              <a:t>GPT-3，</a:t>
            </a:r>
            <a:r>
              <a:rPr lang="zh-CN" altLang="en-US" b="0" i="0" dirty="0">
                <a:effectLst/>
                <a:latin typeface="Söhne"/>
              </a:rPr>
              <a:t>为他们的应用程序添加高级功能。</a:t>
            </a:r>
          </a:p>
          <a:p>
            <a:r>
              <a:rPr lang="zh-CN" altLang="en-US" b="0" i="0" dirty="0">
                <a:effectLst/>
                <a:latin typeface="Söhne"/>
              </a:rPr>
              <a:t>微调模型的工具：开发人员可以微调预训练模型，使其适应特定用例，例如自然语言理解或计算机视觉。</a:t>
            </a:r>
          </a:p>
          <a:p>
            <a:r>
              <a:rPr lang="zh-CN" altLang="en-US" b="0" i="0" dirty="0">
                <a:effectLst/>
                <a:latin typeface="Söhne"/>
              </a:rPr>
              <a:t>用于与模型交互的 </a:t>
            </a:r>
            <a:r>
              <a:rPr lang="en-US" b="0" i="0" dirty="0">
                <a:effectLst/>
                <a:latin typeface="Söhne"/>
              </a:rPr>
              <a:t>API：</a:t>
            </a:r>
            <a:r>
              <a:rPr lang="zh-CN" altLang="en-US" b="0" i="0" dirty="0">
                <a:effectLst/>
                <a:latin typeface="Söhne"/>
              </a:rPr>
              <a:t>该服务提供了一个简单、一致的 </a:t>
            </a:r>
            <a:r>
              <a:rPr lang="en-US" b="0" i="0" dirty="0">
                <a:effectLst/>
                <a:latin typeface="Söhne"/>
              </a:rPr>
              <a:t>API </a:t>
            </a:r>
            <a:r>
              <a:rPr lang="zh-CN" altLang="en-US" b="0" i="0" dirty="0">
                <a:effectLst/>
                <a:latin typeface="Söhne"/>
              </a:rPr>
              <a:t>用于与模型交互，这使得开发人员可以轻松地将模型集成到他们的应用程序中。</a:t>
            </a:r>
          </a:p>
          <a:p>
            <a:r>
              <a:rPr lang="zh-CN" altLang="en-US" b="0" i="0" dirty="0">
                <a:effectLst/>
                <a:latin typeface="Söhne"/>
              </a:rPr>
              <a:t>可扩展性和可靠性：该服务构建在 </a:t>
            </a:r>
            <a:r>
              <a:rPr lang="en-US" b="0" i="0" dirty="0">
                <a:effectLst/>
                <a:latin typeface="Söhne"/>
              </a:rPr>
              <a:t>Azure </a:t>
            </a:r>
            <a:r>
              <a:rPr lang="zh-CN" altLang="en-US" b="0" i="0" dirty="0">
                <a:effectLst/>
                <a:latin typeface="Söhne"/>
              </a:rPr>
              <a:t>上，这意味着它可以扩展以处理大量数据和流量，并且具有高可用性和可靠性。</a:t>
            </a:r>
          </a:p>
          <a:p>
            <a:r>
              <a:rPr lang="zh-CN" altLang="en-US" b="0" i="0" dirty="0">
                <a:effectLst/>
                <a:latin typeface="Söhne"/>
              </a:rPr>
              <a:t>安全性和合规性：该服务旨在满足广泛的安全性和合规性要求，并建立在 </a:t>
            </a:r>
            <a:r>
              <a:rPr lang="en-US" b="0" i="0" dirty="0">
                <a:effectLst/>
                <a:latin typeface="Söhne"/>
              </a:rPr>
              <a:t>Azure </a:t>
            </a:r>
            <a:r>
              <a:rPr lang="zh-CN" altLang="en-US" b="0" i="0" dirty="0">
                <a:effectLst/>
                <a:latin typeface="Söhne"/>
              </a:rPr>
              <a:t>之上，</a:t>
            </a:r>
            <a:r>
              <a:rPr lang="en-US" b="0" i="0" dirty="0">
                <a:effectLst/>
                <a:latin typeface="Söhne"/>
              </a:rPr>
              <a:t>Azure </a:t>
            </a:r>
            <a:r>
              <a:rPr lang="zh-CN" altLang="en-US" b="0" i="0" dirty="0">
                <a:effectLst/>
                <a:latin typeface="Söhne"/>
              </a:rPr>
              <a:t>提供了许多内置的安全性和合规性功能。</a:t>
            </a:r>
          </a:p>
          <a:p>
            <a:r>
              <a:rPr lang="en-US" b="0" i="0" dirty="0">
                <a:effectLst/>
                <a:latin typeface="Söhne"/>
              </a:rPr>
              <a:t>Azure </a:t>
            </a:r>
            <a:r>
              <a:rPr lang="en-US" b="0" i="0" dirty="0" err="1">
                <a:effectLst/>
                <a:latin typeface="Söhne"/>
              </a:rPr>
              <a:t>OpenAI</a:t>
            </a:r>
            <a:r>
              <a:rPr lang="en-US" b="0" i="0" dirty="0">
                <a:effectLst/>
                <a:latin typeface="Söhne"/>
              </a:rPr>
              <a:t> </a:t>
            </a:r>
            <a:r>
              <a:rPr lang="zh-CN" altLang="en-US" b="0" i="0" dirty="0">
                <a:effectLst/>
                <a:latin typeface="Söhne"/>
              </a:rPr>
              <a:t>服务旨在让开发人员和组织能够轻松访问和使用 </a:t>
            </a:r>
            <a:r>
              <a:rPr lang="en-US" b="0" i="0" dirty="0" err="1">
                <a:effectLst/>
                <a:latin typeface="Söhne"/>
              </a:rPr>
              <a:t>OpenAI</a:t>
            </a:r>
            <a:r>
              <a:rPr lang="en-US" b="0" i="0" dirty="0">
                <a:effectLst/>
                <a:latin typeface="Söhne"/>
              </a:rPr>
              <a:t> </a:t>
            </a:r>
            <a:r>
              <a:rPr lang="zh-CN" altLang="en-US" b="0" i="0" dirty="0">
                <a:effectLst/>
                <a:latin typeface="Söhne"/>
              </a:rPr>
              <a:t>开发的高级人工智能模型和算法，从而将人工智能的好处带给更多人。 借助这项服务，开发人员可以使用预先训练的模型以最小的努力快速构建和部署支持 </a:t>
            </a:r>
            <a:r>
              <a:rPr lang="en-US" b="0" i="0" dirty="0">
                <a:effectLst/>
                <a:latin typeface="Söhne"/>
              </a:rPr>
              <a:t>AI </a:t>
            </a:r>
            <a:r>
              <a:rPr lang="zh-CN" altLang="en-US" b="0" i="0" dirty="0">
                <a:effectLst/>
                <a:latin typeface="Söhne"/>
              </a:rPr>
              <a:t>的应用程序，同时还可以微调这些模型以使其适应特定的用例。</a:t>
            </a:r>
            <a:endParaRPr lang="en-US" b="0" i="0" dirty="0">
              <a:effectLst/>
              <a:latin typeface="Söhne"/>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4/10/23 2:09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666828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https://</a:t>
            </a:r>
            <a:r>
              <a:rPr kumimoji="1" lang="en-US" altLang="zh-CN" dirty="0" err="1"/>
              <a:t>platform.openai.com</a:t>
            </a:r>
            <a:r>
              <a:rPr kumimoji="1" lang="en-US" altLang="zh-CN" dirty="0"/>
              <a:t>/docs/guides/rate-limits/overview</a:t>
            </a:r>
          </a:p>
          <a:p>
            <a:endParaRPr kumimoji="1" lang="en-US" altLang="zh-CN" dirty="0"/>
          </a:p>
          <a:p>
            <a:endParaRPr kumimoji="1" lang="en-US" altLang="zh-CN" dirty="0"/>
          </a:p>
          <a:p>
            <a:r>
              <a:rPr kumimoji="1" lang="en-US" altLang="zh-CN" dirty="0" err="1"/>
              <a:t>ChatGPT</a:t>
            </a:r>
            <a:r>
              <a:rPr kumimoji="1" lang="en-US" altLang="zh-CN" dirty="0"/>
              <a:t> </a:t>
            </a:r>
            <a:r>
              <a:rPr kumimoji="1" lang="zh-CN" altLang="en-US" dirty="0"/>
              <a:t>下一步可以去哪里？</a:t>
            </a:r>
          </a:p>
          <a:p>
            <a:r>
              <a:rPr kumimoji="1" lang="zh-CN" altLang="en-US" dirty="0"/>
              <a:t>尽管取得了显着进步，但 </a:t>
            </a:r>
            <a:r>
              <a:rPr kumimoji="1" lang="en-US" altLang="zh-CN" dirty="0" err="1"/>
              <a:t>ChatGPT</a:t>
            </a:r>
            <a:r>
              <a:rPr kumimoji="1" lang="en-US" altLang="zh-CN" dirty="0"/>
              <a:t> </a:t>
            </a:r>
            <a:r>
              <a:rPr kumimoji="1" lang="zh-CN" altLang="en-US" dirty="0"/>
              <a:t>仍有改进的空间：</a:t>
            </a:r>
          </a:p>
          <a:p>
            <a:endParaRPr kumimoji="1" lang="zh-CN" altLang="en-US" dirty="0"/>
          </a:p>
          <a:p>
            <a:r>
              <a:rPr kumimoji="1" lang="zh-CN" altLang="en-US" dirty="0"/>
              <a:t>解决中立性问题：增强其辨别背景并做出相应反应的能力。</a:t>
            </a:r>
          </a:p>
          <a:p>
            <a:r>
              <a:rPr kumimoji="1" lang="zh-CN" altLang="en-US" dirty="0"/>
              <a:t>了解用户：培养了解谁在交流（谁、在哪里以及如何交流）的能力。</a:t>
            </a:r>
          </a:p>
          <a:p>
            <a:r>
              <a:rPr kumimoji="1" lang="zh-CN" altLang="en-US" dirty="0"/>
              <a:t>外部集成：通过网络、</a:t>
            </a:r>
            <a:r>
              <a:rPr kumimoji="1" lang="en-US" altLang="zh-CN" dirty="0"/>
              <a:t>API </a:t>
            </a:r>
            <a:r>
              <a:rPr kumimoji="1" lang="zh-CN" altLang="en-US" dirty="0"/>
              <a:t>和机器人集成扩大其影响范围。</a:t>
            </a:r>
          </a:p>
          <a:p>
            <a:r>
              <a:rPr kumimoji="1" lang="zh-CN" altLang="en-US" dirty="0"/>
              <a:t>长期记忆：提高其回忆过去互动并将该知识应用于未来对话的能力。</a:t>
            </a:r>
          </a:p>
          <a:p>
            <a:r>
              <a:rPr kumimoji="1" lang="zh-CN" altLang="en-US" dirty="0"/>
              <a:t>减少幻觉：最大限度地减少人工智能相信虚假信息的情况。</a:t>
            </a:r>
          </a:p>
        </p:txBody>
      </p:sp>
      <p:sp>
        <p:nvSpPr>
          <p:cNvPr id="4" name="灯片编号占位符 3"/>
          <p:cNvSpPr>
            <a:spLocks noGrp="1"/>
          </p:cNvSpPr>
          <p:nvPr>
            <p:ph type="sldNum" sz="quarter" idx="5"/>
          </p:nvPr>
        </p:nvSpPr>
        <p:spPr/>
        <p:txBody>
          <a:bodyPr/>
          <a:lstStyle/>
          <a:p>
            <a:fld id="{F43ED841-078D-4814-8BEE-1F1F3F6D6404}" type="slidenum">
              <a:rPr lang="en-US" smtClean="0"/>
              <a:t>11</a:t>
            </a:fld>
            <a:endParaRPr lang="en-US"/>
          </a:p>
        </p:txBody>
      </p:sp>
    </p:spTree>
    <p:extLst>
      <p:ext uri="{BB962C8B-B14F-4D97-AF65-F5344CB8AC3E}">
        <p14:creationId xmlns:p14="http://schemas.microsoft.com/office/powerpoint/2010/main" val="182237504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2.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3.xml"/><Relationship Id="rId4" Type="http://schemas.openxmlformats.org/officeDocument/2006/relationships/image" Target="../media/image4.emf"/></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8.xml"/><Relationship Id="rId6" Type="http://schemas.microsoft.com/office/2007/relationships/hdphoto" Target="../media/hdphoto1.wdp"/><Relationship Id="rId5" Type="http://schemas.openxmlformats.org/officeDocument/2006/relationships/image" Target="../media/image9.png"/><Relationship Id="rId4" Type="http://schemas.openxmlformats.org/officeDocument/2006/relationships/image" Target="../media/image8.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0.xml"/><Relationship Id="rId4" Type="http://schemas.openxmlformats.org/officeDocument/2006/relationships/image" Target="../media/image14.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0.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Azure Data All Hands">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FEE0C23-C0DD-6E4A-9E72-11CB6C3AA833}"/>
              </a:ext>
            </a:extLst>
          </p:cNvPr>
          <p:cNvSpPr/>
          <p:nvPr userDrawn="1"/>
        </p:nvSpPr>
        <p:spPr bwMode="auto">
          <a:xfrm>
            <a:off x="5326063" y="0"/>
            <a:ext cx="6865937"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11371" y="377371"/>
            <a:ext cx="6103257" cy="6103257"/>
          </a:xfrm>
          <a:prstGeom prst="rect">
            <a:avLst/>
          </a:prstGeom>
        </p:spPr>
      </p:pic>
      <p:sp>
        <p:nvSpPr>
          <p:cNvPr id="3" name="Rectangle 2">
            <a:extLst>
              <a:ext uri="{FF2B5EF4-FFF2-40B4-BE49-F238E27FC236}">
                <a16:creationId xmlns:a16="http://schemas.microsoft.com/office/drawing/2014/main" id="{4696F784-A615-2F41-93AA-8064D970D771}"/>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548652"/>
            <a:ext cx="4167887" cy="984885"/>
          </a:xfrm>
        </p:spPr>
        <p:txBody>
          <a:bodyPr anchor="b" anchorCtr="0">
            <a:spAutoFit/>
          </a:bodyPr>
          <a:lstStyle>
            <a:lvl1pPr algn="l">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34ABE124-0544-0C4D-9FCE-68AA16069F0C}"/>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2608550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Title and subtitle">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990CEAA6-8F0F-4C04-8302-35B77B5EC065}"/>
              </a:ext>
            </a:extLst>
          </p:cNvPr>
          <p:cNvSpPr>
            <a:spLocks noGrp="1"/>
          </p:cNvSpPr>
          <p:nvPr>
            <p:ph type="body" sz="quarter" idx="12"/>
          </p:nvPr>
        </p:nvSpPr>
        <p:spPr>
          <a:xfrm>
            <a:off x="1111423" y="2895600"/>
            <a:ext cx="3017520" cy="1908215"/>
          </a:xfrm>
        </p:spPr>
        <p:txBody>
          <a:bodyPr/>
          <a:lstStyle>
            <a:lvl1pPr>
              <a:defRPr sz="2400">
                <a:solidFill>
                  <a:schemeClr val="accent2"/>
                </a:solidFill>
              </a:defRPr>
            </a:lvl1pPr>
            <a:lvl2pPr>
              <a:spcBef>
                <a:spcPts val="600"/>
              </a:spcBef>
              <a:defRPr sz="1600"/>
            </a:lvl2pPr>
            <a:lvl3pPr>
              <a:spcBef>
                <a:spcPts val="600"/>
              </a:spcBef>
              <a:defRPr sz="1400"/>
            </a:lvl3pPr>
            <a:lvl5pPr marL="285750" indent="-166688">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ext Placeholder 11">
            <a:extLst>
              <a:ext uri="{FF2B5EF4-FFF2-40B4-BE49-F238E27FC236}">
                <a16:creationId xmlns:a16="http://schemas.microsoft.com/office/drawing/2014/main" id="{CFB6410D-867A-4626-A44F-DD2F3BD59D60}"/>
              </a:ext>
            </a:extLst>
          </p:cNvPr>
          <p:cNvSpPr>
            <a:spLocks noGrp="1"/>
          </p:cNvSpPr>
          <p:nvPr>
            <p:ph type="body" sz="quarter" idx="13"/>
          </p:nvPr>
        </p:nvSpPr>
        <p:spPr>
          <a:xfrm>
            <a:off x="4819012" y="2895600"/>
            <a:ext cx="3017520" cy="1908215"/>
          </a:xfrm>
        </p:spPr>
        <p:txBody>
          <a:bodyPr/>
          <a:lstStyle>
            <a:lvl1pPr>
              <a:defRPr sz="2400">
                <a:solidFill>
                  <a:schemeClr val="accent2"/>
                </a:solidFill>
              </a:defRPr>
            </a:lvl1pPr>
            <a:lvl2pPr>
              <a:spcBef>
                <a:spcPts val="600"/>
              </a:spcBef>
              <a:defRPr sz="1600"/>
            </a:lvl2pPr>
            <a:lvl3pPr>
              <a:spcBef>
                <a:spcPts val="600"/>
              </a:spcBef>
              <a:defRPr sz="1400"/>
            </a:lvl3pPr>
            <a:lvl5pPr marL="285750" indent="-166688">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11">
            <a:extLst>
              <a:ext uri="{FF2B5EF4-FFF2-40B4-BE49-F238E27FC236}">
                <a16:creationId xmlns:a16="http://schemas.microsoft.com/office/drawing/2014/main" id="{8813D5C7-268F-4DD1-99C1-E4F4C9BBB888}"/>
              </a:ext>
            </a:extLst>
          </p:cNvPr>
          <p:cNvSpPr>
            <a:spLocks noGrp="1"/>
          </p:cNvSpPr>
          <p:nvPr>
            <p:ph type="body" sz="quarter" idx="14"/>
          </p:nvPr>
        </p:nvSpPr>
        <p:spPr>
          <a:xfrm>
            <a:off x="8526600" y="2895600"/>
            <a:ext cx="3017520" cy="1908215"/>
          </a:xfrm>
        </p:spPr>
        <p:txBody>
          <a:bodyPr/>
          <a:lstStyle>
            <a:lvl1pPr>
              <a:defRPr sz="2400">
                <a:solidFill>
                  <a:schemeClr val="accent2"/>
                </a:solidFill>
              </a:defRPr>
            </a:lvl1pPr>
            <a:lvl2pPr>
              <a:spcBef>
                <a:spcPts val="600"/>
              </a:spcBef>
              <a:defRPr sz="1600"/>
            </a:lvl2pPr>
            <a:lvl3pPr>
              <a:spcBef>
                <a:spcPts val="600"/>
              </a:spcBef>
              <a:defRPr sz="1400"/>
            </a:lvl3pPr>
            <a:lvl5pPr marL="285750" indent="-166688">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B66E13DF-83A9-4462-A8E2-E76CF322D520}"/>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1071083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440139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4194295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3259621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55449433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2_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3" name="Text Placeholder 6">
            <a:extLst>
              <a:ext uri="{FF2B5EF4-FFF2-40B4-BE49-F238E27FC236}">
                <a16:creationId xmlns:a16="http://schemas.microsoft.com/office/drawing/2014/main" id="{E6DB9915-D43B-476C-B8A1-449F7E279229}"/>
              </a:ext>
            </a:extLst>
          </p:cNvPr>
          <p:cNvSpPr>
            <a:spLocks noGrp="1"/>
          </p:cNvSpPr>
          <p:nvPr>
            <p:ph type="body" sz="quarter" idx="11"/>
          </p:nvPr>
        </p:nvSpPr>
        <p:spPr>
          <a:xfrm>
            <a:off x="584200" y="1120095"/>
            <a:ext cx="11025188" cy="369332"/>
          </a:xfrm>
        </p:spPr>
        <p:txBody>
          <a:bodyPr/>
          <a:lstStyle>
            <a:lvl1pPr marL="0" indent="0" algn="ctr">
              <a:buNone/>
              <a:defRPr sz="2400">
                <a:solidFill>
                  <a:schemeClr val="accent2"/>
                </a:solidFill>
                <a:latin typeface="+mj-lt"/>
              </a:defRPr>
            </a:lvl1pPr>
          </a:lstStyle>
          <a:p>
            <a:pPr lvl="0"/>
            <a:r>
              <a:rPr lang="en-US"/>
              <a:t>Edit Master text styles</a:t>
            </a:r>
          </a:p>
        </p:txBody>
      </p:sp>
      <p:sp>
        <p:nvSpPr>
          <p:cNvPr id="6" name="Content Placeholder 5">
            <a:extLst>
              <a:ext uri="{FF2B5EF4-FFF2-40B4-BE49-F238E27FC236}">
                <a16:creationId xmlns:a16="http://schemas.microsoft.com/office/drawing/2014/main" id="{FD824258-8EDE-4962-BEC7-FC60FEB7299E}"/>
              </a:ext>
            </a:extLst>
          </p:cNvPr>
          <p:cNvSpPr>
            <a:spLocks noGrp="1"/>
          </p:cNvSpPr>
          <p:nvPr>
            <p:ph sz="quarter" idx="12"/>
          </p:nvPr>
        </p:nvSpPr>
        <p:spPr>
          <a:xfrm>
            <a:off x="1524000" y="3429000"/>
            <a:ext cx="2190750" cy="430887"/>
          </a:xfrm>
        </p:spPr>
        <p:txBody>
          <a:bodyPr/>
          <a:lstStyle/>
          <a:p>
            <a:pPr lvl="0"/>
            <a:endParaRPr lang="en-US"/>
          </a:p>
        </p:txBody>
      </p:sp>
      <p:sp>
        <p:nvSpPr>
          <p:cNvPr id="8" name="Content Placeholder 7">
            <a:extLst>
              <a:ext uri="{FF2B5EF4-FFF2-40B4-BE49-F238E27FC236}">
                <a16:creationId xmlns:a16="http://schemas.microsoft.com/office/drawing/2014/main" id="{7D8405B6-74EE-421F-A1FC-34F36F3CC9F4}"/>
              </a:ext>
            </a:extLst>
          </p:cNvPr>
          <p:cNvSpPr>
            <a:spLocks noGrp="1"/>
          </p:cNvSpPr>
          <p:nvPr>
            <p:ph sz="quarter" idx="13"/>
          </p:nvPr>
        </p:nvSpPr>
        <p:spPr>
          <a:xfrm>
            <a:off x="4495800" y="3429000"/>
            <a:ext cx="2895600" cy="430887"/>
          </a:xfrm>
        </p:spPr>
        <p:txBody>
          <a:bodyPr/>
          <a:lstStyle/>
          <a:p>
            <a:pPr lvl="0"/>
            <a:r>
              <a:rPr lang="en-US"/>
              <a:t>Click</a:t>
            </a:r>
          </a:p>
        </p:txBody>
      </p:sp>
      <p:sp>
        <p:nvSpPr>
          <p:cNvPr id="10" name="Content Placeholder 9">
            <a:extLst>
              <a:ext uri="{FF2B5EF4-FFF2-40B4-BE49-F238E27FC236}">
                <a16:creationId xmlns:a16="http://schemas.microsoft.com/office/drawing/2014/main" id="{6EE4E296-FF8E-4DD3-A28B-F21E7519B855}"/>
              </a:ext>
            </a:extLst>
          </p:cNvPr>
          <p:cNvSpPr>
            <a:spLocks noGrp="1"/>
          </p:cNvSpPr>
          <p:nvPr>
            <p:ph sz="quarter" idx="14"/>
          </p:nvPr>
        </p:nvSpPr>
        <p:spPr>
          <a:xfrm>
            <a:off x="8477252" y="3429000"/>
            <a:ext cx="2895600" cy="430887"/>
          </a:xfrm>
        </p:spPr>
        <p:txBody>
          <a:bodyPr/>
          <a:lstStyle/>
          <a:p>
            <a:pPr lvl="0"/>
            <a:endParaRPr lang="en-US"/>
          </a:p>
        </p:txBody>
      </p:sp>
      <p:sp>
        <p:nvSpPr>
          <p:cNvPr id="12" name="Content Placeholder 11">
            <a:extLst>
              <a:ext uri="{FF2B5EF4-FFF2-40B4-BE49-F238E27FC236}">
                <a16:creationId xmlns:a16="http://schemas.microsoft.com/office/drawing/2014/main" id="{5FEC6EA7-B45C-492C-BCDA-57EEF1A4EA4F}"/>
              </a:ext>
            </a:extLst>
          </p:cNvPr>
          <p:cNvSpPr>
            <a:spLocks noGrp="1"/>
          </p:cNvSpPr>
          <p:nvPr>
            <p:ph sz="quarter" idx="15"/>
          </p:nvPr>
        </p:nvSpPr>
        <p:spPr>
          <a:xfrm>
            <a:off x="2095500" y="5295900"/>
            <a:ext cx="5619750" cy="430887"/>
          </a:xfrm>
        </p:spPr>
        <p:txBody>
          <a:bodyPr/>
          <a:lstStyle/>
          <a:p>
            <a:pPr lvl="0"/>
            <a:r>
              <a:rPr lang="en-US"/>
              <a:t>Click to edit</a:t>
            </a:r>
          </a:p>
        </p:txBody>
      </p:sp>
      <p:sp>
        <p:nvSpPr>
          <p:cNvPr id="7" name="Content Placeholder 6">
            <a:extLst>
              <a:ext uri="{FF2B5EF4-FFF2-40B4-BE49-F238E27FC236}">
                <a16:creationId xmlns:a16="http://schemas.microsoft.com/office/drawing/2014/main" id="{899D5FDF-B2C0-4268-B646-A5D0ADE6FCED}"/>
              </a:ext>
            </a:extLst>
          </p:cNvPr>
          <p:cNvSpPr>
            <a:spLocks noGrp="1"/>
          </p:cNvSpPr>
          <p:nvPr>
            <p:ph sz="quarter" idx="16"/>
          </p:nvPr>
        </p:nvSpPr>
        <p:spPr>
          <a:xfrm>
            <a:off x="2727325" y="2484438"/>
            <a:ext cx="1174750" cy="368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0265979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1_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3" name="Text Placeholder 6">
            <a:extLst>
              <a:ext uri="{FF2B5EF4-FFF2-40B4-BE49-F238E27FC236}">
                <a16:creationId xmlns:a16="http://schemas.microsoft.com/office/drawing/2014/main" id="{E6DB9915-D43B-476C-B8A1-449F7E279229}"/>
              </a:ext>
            </a:extLst>
          </p:cNvPr>
          <p:cNvSpPr>
            <a:spLocks noGrp="1"/>
          </p:cNvSpPr>
          <p:nvPr>
            <p:ph type="body" sz="quarter" idx="11"/>
          </p:nvPr>
        </p:nvSpPr>
        <p:spPr>
          <a:xfrm>
            <a:off x="584200" y="1120095"/>
            <a:ext cx="11025188" cy="369332"/>
          </a:xfrm>
        </p:spPr>
        <p:txBody>
          <a:bodyPr/>
          <a:lstStyle>
            <a:lvl1pPr marL="0" indent="0" algn="ctr">
              <a:buNone/>
              <a:defRPr sz="2400">
                <a:solidFill>
                  <a:schemeClr val="accent2"/>
                </a:solidFill>
                <a:latin typeface="+mj-lt"/>
              </a:defRPr>
            </a:lvl1pPr>
          </a:lstStyle>
          <a:p>
            <a:pPr lvl="0"/>
            <a:r>
              <a:rPr lang="en-US"/>
              <a:t>Edit Master text styles</a:t>
            </a:r>
          </a:p>
        </p:txBody>
      </p:sp>
      <p:sp>
        <p:nvSpPr>
          <p:cNvPr id="5" name="Text Placeholder 4">
            <a:extLst>
              <a:ext uri="{FF2B5EF4-FFF2-40B4-BE49-F238E27FC236}">
                <a16:creationId xmlns:a16="http://schemas.microsoft.com/office/drawing/2014/main" id="{54451810-8AEC-4F83-8C46-8B13AA0B5F8C}"/>
              </a:ext>
            </a:extLst>
          </p:cNvPr>
          <p:cNvSpPr>
            <a:spLocks noGrp="1"/>
          </p:cNvSpPr>
          <p:nvPr>
            <p:ph type="body" sz="quarter" idx="12"/>
          </p:nvPr>
        </p:nvSpPr>
        <p:spPr>
          <a:xfrm>
            <a:off x="700643" y="2949489"/>
            <a:ext cx="2561539" cy="1151084"/>
          </a:xfrm>
        </p:spPr>
        <p:txBody>
          <a:bodyPr/>
          <a:lstStyle>
            <a:lvl1pPr marL="0" indent="0" algn="ctr">
              <a:spcBef>
                <a:spcPts val="0"/>
              </a:spcBef>
              <a:spcAft>
                <a:spcPts val="1200"/>
              </a:spcAft>
              <a:buNone/>
              <a:defRPr lang="en-US" sz="2400" kern="1200" dirty="0" smtClean="0">
                <a:gradFill flip="none" rotWithShape="1">
                  <a:gsLst>
                    <a:gs pos="100000">
                      <a:schemeClr val="accent2"/>
                    </a:gs>
                    <a:gs pos="0">
                      <a:schemeClr val="accent1"/>
                    </a:gs>
                  </a:gsLst>
                  <a:lin ang="4800000" scaled="0"/>
                  <a:tileRect/>
                </a:gradFill>
                <a:latin typeface="Segoe UI Semibold"/>
                <a:ea typeface="+mn-ea"/>
                <a:cs typeface="+mn-cs"/>
              </a:defRPr>
            </a:lvl1pPr>
            <a:lvl2pPr marL="0" indent="0" algn="ctr">
              <a:spcAft>
                <a:spcPts val="600"/>
              </a:spcAft>
              <a:buNone/>
              <a:defRPr sz="14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p:txBody>
      </p:sp>
      <p:sp>
        <p:nvSpPr>
          <p:cNvPr id="6" name="Text Placeholder 4">
            <a:extLst>
              <a:ext uri="{FF2B5EF4-FFF2-40B4-BE49-F238E27FC236}">
                <a16:creationId xmlns:a16="http://schemas.microsoft.com/office/drawing/2014/main" id="{F8A5FD1B-79FE-4050-A8D8-7D6BFBD4718D}"/>
              </a:ext>
            </a:extLst>
          </p:cNvPr>
          <p:cNvSpPr>
            <a:spLocks noGrp="1"/>
          </p:cNvSpPr>
          <p:nvPr>
            <p:ph type="body" sz="quarter" idx="13"/>
          </p:nvPr>
        </p:nvSpPr>
        <p:spPr>
          <a:xfrm>
            <a:off x="3449192" y="2949489"/>
            <a:ext cx="2561539" cy="1151084"/>
          </a:xfrm>
        </p:spPr>
        <p:txBody>
          <a:bodyPr/>
          <a:lstStyle>
            <a:lvl1pPr marL="0" indent="0" algn="ctr">
              <a:spcBef>
                <a:spcPts val="0"/>
              </a:spcBef>
              <a:spcAft>
                <a:spcPts val="1200"/>
              </a:spcAft>
              <a:buNone/>
              <a:defRPr lang="en-US" sz="2400" kern="1200" dirty="0" smtClean="0">
                <a:gradFill flip="none" rotWithShape="1">
                  <a:gsLst>
                    <a:gs pos="100000">
                      <a:schemeClr val="accent2"/>
                    </a:gs>
                    <a:gs pos="0">
                      <a:schemeClr val="accent1"/>
                    </a:gs>
                  </a:gsLst>
                  <a:lin ang="4800000" scaled="0"/>
                  <a:tileRect/>
                </a:gradFill>
                <a:latin typeface="Segoe UI Semibold"/>
                <a:ea typeface="+mn-ea"/>
                <a:cs typeface="+mn-cs"/>
              </a:defRPr>
            </a:lvl1pPr>
            <a:lvl2pPr marL="0" indent="0" algn="ctr">
              <a:spcAft>
                <a:spcPts val="600"/>
              </a:spcAft>
              <a:buNone/>
              <a:defRPr sz="14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p:txBody>
      </p:sp>
      <p:sp>
        <p:nvSpPr>
          <p:cNvPr id="7" name="Text Placeholder 4">
            <a:extLst>
              <a:ext uri="{FF2B5EF4-FFF2-40B4-BE49-F238E27FC236}">
                <a16:creationId xmlns:a16="http://schemas.microsoft.com/office/drawing/2014/main" id="{19456606-995D-46BE-B45F-A56A322036B8}"/>
              </a:ext>
            </a:extLst>
          </p:cNvPr>
          <p:cNvSpPr>
            <a:spLocks noGrp="1"/>
          </p:cNvSpPr>
          <p:nvPr>
            <p:ph type="body" sz="quarter" idx="14"/>
          </p:nvPr>
        </p:nvSpPr>
        <p:spPr>
          <a:xfrm>
            <a:off x="6197741" y="2949489"/>
            <a:ext cx="2561539" cy="1151084"/>
          </a:xfrm>
        </p:spPr>
        <p:txBody>
          <a:bodyPr/>
          <a:lstStyle>
            <a:lvl1pPr marL="0" indent="0" algn="ctr">
              <a:spcBef>
                <a:spcPts val="0"/>
              </a:spcBef>
              <a:spcAft>
                <a:spcPts val="1200"/>
              </a:spcAft>
              <a:buNone/>
              <a:defRPr lang="en-US" sz="2400" kern="1200" dirty="0" smtClean="0">
                <a:gradFill flip="none" rotWithShape="1">
                  <a:gsLst>
                    <a:gs pos="100000">
                      <a:schemeClr val="accent2"/>
                    </a:gs>
                    <a:gs pos="0">
                      <a:schemeClr val="accent1"/>
                    </a:gs>
                  </a:gsLst>
                  <a:lin ang="4800000" scaled="0"/>
                  <a:tileRect/>
                </a:gradFill>
                <a:latin typeface="Segoe UI Semibold"/>
                <a:ea typeface="+mn-ea"/>
                <a:cs typeface="+mn-cs"/>
              </a:defRPr>
            </a:lvl1pPr>
            <a:lvl2pPr marL="0" indent="0" algn="ctr">
              <a:spcAft>
                <a:spcPts val="600"/>
              </a:spcAft>
              <a:buNone/>
              <a:defRPr sz="14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p:txBody>
      </p:sp>
      <p:sp>
        <p:nvSpPr>
          <p:cNvPr id="8" name="Text Placeholder 4">
            <a:extLst>
              <a:ext uri="{FF2B5EF4-FFF2-40B4-BE49-F238E27FC236}">
                <a16:creationId xmlns:a16="http://schemas.microsoft.com/office/drawing/2014/main" id="{B3FDCBB8-69CC-4273-820B-818CE6A89195}"/>
              </a:ext>
            </a:extLst>
          </p:cNvPr>
          <p:cNvSpPr>
            <a:spLocks noGrp="1"/>
          </p:cNvSpPr>
          <p:nvPr>
            <p:ph type="body" sz="quarter" idx="15"/>
          </p:nvPr>
        </p:nvSpPr>
        <p:spPr>
          <a:xfrm>
            <a:off x="8946290" y="2949489"/>
            <a:ext cx="2561539" cy="1151084"/>
          </a:xfrm>
        </p:spPr>
        <p:txBody>
          <a:bodyPr/>
          <a:lstStyle>
            <a:lvl1pPr marL="0" indent="0" algn="ctr">
              <a:spcBef>
                <a:spcPts val="0"/>
              </a:spcBef>
              <a:spcAft>
                <a:spcPts val="1200"/>
              </a:spcAft>
              <a:buNone/>
              <a:defRPr lang="en-US" sz="2400" kern="1200" dirty="0" smtClean="0">
                <a:gradFill flip="none" rotWithShape="1">
                  <a:gsLst>
                    <a:gs pos="100000">
                      <a:schemeClr val="accent2"/>
                    </a:gs>
                    <a:gs pos="0">
                      <a:schemeClr val="accent1"/>
                    </a:gs>
                  </a:gsLst>
                  <a:lin ang="4800000" scaled="0"/>
                  <a:tileRect/>
                </a:gradFill>
                <a:latin typeface="Segoe UI Semibold"/>
                <a:ea typeface="+mn-ea"/>
                <a:cs typeface="+mn-cs"/>
              </a:defRPr>
            </a:lvl1pPr>
            <a:lvl2pPr marL="0" indent="0" algn="ctr">
              <a:spcAft>
                <a:spcPts val="600"/>
              </a:spcAft>
              <a:buNone/>
              <a:defRPr sz="14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p:txBody>
      </p:sp>
      <p:sp>
        <p:nvSpPr>
          <p:cNvPr id="9" name="TextBox 8">
            <a:extLst>
              <a:ext uri="{FF2B5EF4-FFF2-40B4-BE49-F238E27FC236}">
                <a16:creationId xmlns:a16="http://schemas.microsoft.com/office/drawing/2014/main" id="{C0AC9387-886A-45BC-B38A-CA5069987D42}"/>
              </a:ext>
            </a:extLst>
          </p:cNvPr>
          <p:cNvSpPr txBox="1"/>
          <p:nvPr userDrawn="1"/>
        </p:nvSpPr>
        <p:spPr>
          <a:xfrm>
            <a:off x="7928263" y="6410098"/>
            <a:ext cx="4187537" cy="369332"/>
          </a:xfrm>
          <a:prstGeom prst="rect">
            <a:avLst/>
          </a:prstGeom>
          <a:noFill/>
        </p:spPr>
        <p:txBody>
          <a:bodyPr wrap="square">
            <a:spAutoFit/>
          </a:bodyPr>
          <a:lstStyle/>
          <a:p>
            <a:pPr marL="0" marR="0">
              <a:spcBef>
                <a:spcPts val="0"/>
              </a:spcBef>
              <a:spcAft>
                <a:spcPts val="0"/>
              </a:spcAft>
            </a:pPr>
            <a:r>
              <a:rPr lang="en-US" sz="1800" b="1">
                <a:effectLst/>
                <a:latin typeface="Calibri" panose="020F0502020204030204" pitchFamily="34" charset="0"/>
                <a:ea typeface="Calibri" panose="020F0502020204030204" pitchFamily="34" charset="0"/>
              </a:rPr>
              <a:t>Microsoft confidential. Internal use only.</a:t>
            </a:r>
            <a:endParaRPr lang="en-US" sz="1800">
              <a:effectLst/>
              <a:latin typeface="Calibri" panose="020F0502020204030204" pitchFamily="34" charset="0"/>
              <a:ea typeface="Calibri" panose="020F0502020204030204" pitchFamily="34" charset="0"/>
            </a:endParaRPr>
          </a:p>
        </p:txBody>
      </p:sp>
      <p:sp>
        <p:nvSpPr>
          <p:cNvPr id="10" name="Text Placeholder 9">
            <a:extLst>
              <a:ext uri="{FF2B5EF4-FFF2-40B4-BE49-F238E27FC236}">
                <a16:creationId xmlns:a16="http://schemas.microsoft.com/office/drawing/2014/main" id="{6AFB6D57-6A9D-4BA4-BBDA-52D161E70911}"/>
              </a:ext>
            </a:extLst>
          </p:cNvPr>
          <p:cNvSpPr>
            <a:spLocks noGrp="1"/>
          </p:cNvSpPr>
          <p:nvPr>
            <p:ph type="body" sz="quarter" idx="16"/>
          </p:nvPr>
        </p:nvSpPr>
        <p:spPr>
          <a:xfrm>
            <a:off x="2820988" y="5408613"/>
            <a:ext cx="6550024" cy="430887"/>
          </a:xfrm>
        </p:spPr>
        <p:txBody>
          <a:bodyPr/>
          <a:lstStyle/>
          <a:p>
            <a:pPr lvl="0"/>
            <a:r>
              <a:rPr lang="en-US"/>
              <a:t>Click to edit Master text styles</a:t>
            </a:r>
          </a:p>
        </p:txBody>
      </p:sp>
      <p:sp>
        <p:nvSpPr>
          <p:cNvPr id="11" name="Content Placeholder 10">
            <a:extLst>
              <a:ext uri="{FF2B5EF4-FFF2-40B4-BE49-F238E27FC236}">
                <a16:creationId xmlns:a16="http://schemas.microsoft.com/office/drawing/2014/main" id="{12C9C898-1D6F-4D7D-AC32-510CE9BE77D3}"/>
              </a:ext>
            </a:extLst>
          </p:cNvPr>
          <p:cNvSpPr>
            <a:spLocks noGrp="1"/>
          </p:cNvSpPr>
          <p:nvPr>
            <p:ph sz="quarter" idx="17"/>
          </p:nvPr>
        </p:nvSpPr>
        <p:spPr>
          <a:xfrm>
            <a:off x="1333500" y="3600450"/>
            <a:ext cx="2116138" cy="1960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a:extLst>
              <a:ext uri="{FF2B5EF4-FFF2-40B4-BE49-F238E27FC236}">
                <a16:creationId xmlns:a16="http://schemas.microsoft.com/office/drawing/2014/main" id="{B67BF212-0FFE-4F16-9E9C-443290867DA4}"/>
              </a:ext>
            </a:extLst>
          </p:cNvPr>
          <p:cNvSpPr>
            <a:spLocks noGrp="1"/>
          </p:cNvSpPr>
          <p:nvPr>
            <p:ph sz="quarter" idx="18"/>
          </p:nvPr>
        </p:nvSpPr>
        <p:spPr>
          <a:xfrm>
            <a:off x="3895725" y="3970338"/>
            <a:ext cx="1876425" cy="14382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14">
            <a:extLst>
              <a:ext uri="{FF2B5EF4-FFF2-40B4-BE49-F238E27FC236}">
                <a16:creationId xmlns:a16="http://schemas.microsoft.com/office/drawing/2014/main" id="{0BE453CF-81C8-4DB6-A946-59A9EE68FAA9}"/>
              </a:ext>
            </a:extLst>
          </p:cNvPr>
          <p:cNvSpPr>
            <a:spLocks noGrp="1"/>
          </p:cNvSpPr>
          <p:nvPr>
            <p:ph sz="quarter" idx="19"/>
          </p:nvPr>
        </p:nvSpPr>
        <p:spPr>
          <a:xfrm>
            <a:off x="6096000" y="3970338"/>
            <a:ext cx="2116138" cy="15906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16">
            <a:extLst>
              <a:ext uri="{FF2B5EF4-FFF2-40B4-BE49-F238E27FC236}">
                <a16:creationId xmlns:a16="http://schemas.microsoft.com/office/drawing/2014/main" id="{85F4533E-435B-4251-A787-BD80F6F76ADA}"/>
              </a:ext>
            </a:extLst>
          </p:cNvPr>
          <p:cNvSpPr>
            <a:spLocks noGrp="1"/>
          </p:cNvSpPr>
          <p:nvPr>
            <p:ph type="body" sz="quarter" idx="20"/>
          </p:nvPr>
        </p:nvSpPr>
        <p:spPr>
          <a:xfrm>
            <a:off x="8535988" y="3970338"/>
            <a:ext cx="2322512" cy="15906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438449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1_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313" y="3367290"/>
            <a:ext cx="9144000" cy="609398"/>
          </a:xfrm>
          <a:noFill/>
        </p:spPr>
        <p:txBody>
          <a:bodyPr lIns="0" tIns="0" rIns="0" bIns="0" anchor="b" anchorCtr="0">
            <a:spAutoFit/>
          </a:bodyPr>
          <a:lstStyle>
            <a:lvl1pPr algn="l" defTabSz="932742" rtl="0" eaLnBrk="1" latinLnBrk="0" hangingPunct="1">
              <a:lnSpc>
                <a:spcPct val="90000"/>
              </a:lnSpc>
              <a:spcBef>
                <a:spcPct val="0"/>
              </a:spcBef>
              <a:buNone/>
              <a:defRPr lang="en-US" sz="4400" b="0" kern="1200" cap="none" spc="-50" baseline="0" dirty="0">
                <a:ln w="3175">
                  <a:noFill/>
                </a:ln>
                <a:solidFill>
                  <a:schemeClr val="accent1">
                    <a:lumMod val="60000"/>
                    <a:lumOff val="40000"/>
                  </a:schemeClr>
                </a:solidFill>
                <a:effectLst/>
                <a:latin typeface="+mn-lt"/>
                <a:ea typeface="+mn-ea"/>
                <a:cs typeface="Segoe UI" pitchFamily="34" charset="0"/>
              </a:defRPr>
            </a:lvl1pPr>
          </a:lstStyle>
          <a:p>
            <a:r>
              <a:rPr lang="en-US"/>
              <a:t>Section title</a:t>
            </a:r>
          </a:p>
        </p:txBody>
      </p:sp>
      <p:sp>
        <p:nvSpPr>
          <p:cNvPr id="4" name="TextBox 3">
            <a:extLst>
              <a:ext uri="{FF2B5EF4-FFF2-40B4-BE49-F238E27FC236}">
                <a16:creationId xmlns:a16="http://schemas.microsoft.com/office/drawing/2014/main" id="{DB1C0C8D-E1C3-4F0F-912B-AF63C61A964C}"/>
              </a:ext>
            </a:extLst>
          </p:cNvPr>
          <p:cNvSpPr txBox="1"/>
          <p:nvPr userDrawn="1"/>
        </p:nvSpPr>
        <p:spPr>
          <a:xfrm>
            <a:off x="8039100" y="6488668"/>
            <a:ext cx="4152900" cy="369332"/>
          </a:xfrm>
          <a:prstGeom prst="rect">
            <a:avLst/>
          </a:prstGeom>
          <a:noFill/>
        </p:spPr>
        <p:txBody>
          <a:bodyPr wrap="square">
            <a:spAutoFit/>
          </a:bodyPr>
          <a:lstStyle/>
          <a:p>
            <a:pPr marL="0" marR="0">
              <a:spcBef>
                <a:spcPts val="0"/>
              </a:spcBef>
              <a:spcAft>
                <a:spcPts val="0"/>
              </a:spcAft>
            </a:pPr>
            <a:r>
              <a:rPr lang="en-US" sz="1800" b="1">
                <a:effectLst/>
                <a:latin typeface="Calibri" panose="020F0502020204030204" pitchFamily="34" charset="0"/>
                <a:ea typeface="Calibri" panose="020F0502020204030204" pitchFamily="34" charset="0"/>
              </a:rPr>
              <a:t>Microsoft confidential. Internal use only.</a:t>
            </a:r>
            <a:endParaRPr lang="en-US" sz="180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38272050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3223"/>
            <a:ext cx="5481755"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5" y="3769821"/>
            <a:ext cx="5481755"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Subtitle</a:t>
            </a:r>
          </a:p>
        </p:txBody>
      </p:sp>
      <p:sp>
        <p:nvSpPr>
          <p:cNvPr id="6" name="TextBox 5">
            <a:extLst>
              <a:ext uri="{FF2B5EF4-FFF2-40B4-BE49-F238E27FC236}">
                <a16:creationId xmlns:a16="http://schemas.microsoft.com/office/drawing/2014/main" id="{1EFE460D-CC14-4ADD-9A65-672CF7AA76B8}"/>
              </a:ext>
            </a:extLst>
          </p:cNvPr>
          <p:cNvSpPr txBox="1"/>
          <p:nvPr userDrawn="1"/>
        </p:nvSpPr>
        <p:spPr>
          <a:xfrm>
            <a:off x="7990609" y="6417025"/>
            <a:ext cx="4104409" cy="369332"/>
          </a:xfrm>
          <a:prstGeom prst="rect">
            <a:avLst/>
          </a:prstGeom>
          <a:noFill/>
        </p:spPr>
        <p:txBody>
          <a:bodyPr wrap="square">
            <a:spAutoFit/>
          </a:bodyPr>
          <a:lstStyle/>
          <a:p>
            <a:pPr marL="0" marR="0">
              <a:spcBef>
                <a:spcPts val="0"/>
              </a:spcBef>
              <a:spcAft>
                <a:spcPts val="0"/>
              </a:spcAft>
            </a:pPr>
            <a:r>
              <a:rPr lang="en-US" sz="1800" b="1">
                <a:effectLst/>
                <a:latin typeface="Calibri" panose="020F0502020204030204" pitchFamily="34" charset="0"/>
                <a:ea typeface="Calibri" panose="020F0502020204030204" pitchFamily="34" charset="0"/>
              </a:rPr>
              <a:t>Microsoft confidential. Internal use only.</a:t>
            </a:r>
            <a:endParaRPr lang="en-US" sz="180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34214467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350"/>
                                        <p:tgtEl>
                                          <p:spTgt spid="2"/>
                                        </p:tgtEl>
                                      </p:cBhvr>
                                    </p:animEffect>
                                  </p:childTnLst>
                                </p:cTn>
                              </p:par>
                              <p:par>
                                <p:cTn id="8" presetID="63" presetClass="path" presetSubtype="0" decel="100000" fill="hold" grpId="1" nodeType="withEffect">
                                  <p:stCondLst>
                                    <p:cond delay="0"/>
                                  </p:stCondLst>
                                  <p:childTnLst>
                                    <p:animMotion origin="layout" path="M 3.54167E-6 -3.7037E-6 L 0.02916 -3.7037E-6 " pathEditMode="relative" rAng="0" ptsTypes="AA">
                                      <p:cBhvr>
                                        <p:cTn id="9" dur="500" spd="-100000" fill="hold"/>
                                        <p:tgtEl>
                                          <p:spTgt spid="2"/>
                                        </p:tgtEl>
                                        <p:attrNameLst>
                                          <p:attrName>ppt_x</p:attrName>
                                          <p:attrName>ppt_y</p:attrName>
                                        </p:attrNameLst>
                                      </p:cBhvr>
                                      <p:rCtr x="1458" y="0"/>
                                    </p:animMotion>
                                  </p:childTnLst>
                                </p:cTn>
                              </p:par>
                              <p:par>
                                <p:cTn id="10" presetID="10"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350"/>
                                        <p:tgtEl>
                                          <p:spTgt spid="5"/>
                                        </p:tgtEl>
                                      </p:cBhvr>
                                    </p:animEffect>
                                  </p:childTnLst>
                                </p:cTn>
                              </p:par>
                              <p:par>
                                <p:cTn id="13" presetID="63" presetClass="path" presetSubtype="0" decel="100000" fill="hold" grpId="1" nodeType="withEffect">
                                  <p:stCondLst>
                                    <p:cond delay="0"/>
                                  </p:stCondLst>
                                  <p:childTnLst>
                                    <p:animMotion origin="layout" path="M 3.54167E-6 -2.22222E-6 L 0.02916 -2.22222E-6 " pathEditMode="relative" rAng="0" ptsTypes="AA">
                                      <p:cBhvr>
                                        <p:cTn id="14" dur="500" spd="-100000" fill="hold"/>
                                        <p:tgtEl>
                                          <p:spTgt spid="5"/>
                                        </p:tgtEl>
                                        <p:attrNameLst>
                                          <p:attrName>ppt_x</p:attrName>
                                          <p:attrName>ppt_y</p:attrName>
                                        </p:attrNameLst>
                                      </p:cBhvr>
                                      <p:rCtr x="145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5" grpId="0">
        <p:tmplLst>
          <p:tmpl>
            <p:tnLst>
              <p:par>
                <p:cTn presetID="10"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350"/>
                        <p:tgtEl>
                          <p:spTgt spid="5"/>
                        </p:tgtEl>
                      </p:cBhvr>
                    </p:animEffect>
                  </p:childTnLst>
                </p:cTn>
              </p:par>
            </p:tnLst>
          </p:tmpl>
        </p:tmplLst>
      </p:bldP>
      <p:bldP spid="5" grpId="1">
        <p:tmplLst>
          <p:tmpl>
            <p:tnLst>
              <p:par>
                <p:cTn presetID="63" presetClass="path" presetSubtype="0" decel="100000" fill="hold" nodeType="withEffect">
                  <p:stCondLst>
                    <p:cond delay="0"/>
                  </p:stCondLst>
                  <p:childTnLst>
                    <p:animMotion origin="layout" path="M 3.54167E-6 -2.22222E-6 L 0.02916 -2.22222E-6 " pathEditMode="relative" rAng="0" ptsTypes="AA">
                      <p:cBhvr>
                        <p:cTn dur="500" spd="-100000" fill="hold"/>
                        <p:tgtEl>
                          <p:spTgt spid="5"/>
                        </p:tgtEl>
                        <p:attrNameLst>
                          <p:attrName>ppt_x</p:attrName>
                          <p:attrName>ppt_y</p:attrName>
                        </p:attrNameLst>
                      </p:cBhvr>
                      <p:rCtr x="1458" y="0"/>
                    </p:animMotion>
                  </p:childTnLst>
                </p:cTn>
              </p:par>
            </p:tnLst>
          </p:tmpl>
        </p:tmplLst>
      </p:bldP>
    </p:bldLst>
  </p:timing>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guide id="5" pos="1824">
          <p15:clr>
            <a:srgbClr val="FBAE40"/>
          </p15:clr>
        </p15:guide>
        <p15:guide id="6" pos="1608">
          <p15:clr>
            <a:srgbClr val="FBAE4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C42FD54-B806-47D7-AC83-D28D4CC067AC}"/>
              </a:ext>
            </a:extLst>
          </p:cNvPr>
          <p:cNvSpPr txBox="1"/>
          <p:nvPr userDrawn="1"/>
        </p:nvSpPr>
        <p:spPr>
          <a:xfrm>
            <a:off x="8066808" y="6368534"/>
            <a:ext cx="4333009" cy="369332"/>
          </a:xfrm>
          <a:prstGeom prst="rect">
            <a:avLst/>
          </a:prstGeom>
          <a:noFill/>
        </p:spPr>
        <p:txBody>
          <a:bodyPr wrap="square">
            <a:spAutoFit/>
          </a:bodyPr>
          <a:lstStyle/>
          <a:p>
            <a:pPr marL="0" marR="0">
              <a:spcBef>
                <a:spcPts val="0"/>
              </a:spcBef>
              <a:spcAft>
                <a:spcPts val="0"/>
              </a:spcAft>
            </a:pPr>
            <a:r>
              <a:rPr lang="en-US" sz="1800" b="1">
                <a:effectLst/>
                <a:latin typeface="Calibri" panose="020F0502020204030204" pitchFamily="34" charset="0"/>
                <a:ea typeface="Calibri" panose="020F0502020204030204" pitchFamily="34" charset="0"/>
              </a:rPr>
              <a:t>Microsoft confidential. Internal use only.</a:t>
            </a:r>
            <a:endParaRPr lang="en-US" sz="1800">
              <a:effectLst/>
              <a:latin typeface="Calibri" panose="020F0502020204030204" pitchFamily="34" charset="0"/>
              <a:ea typeface="Calibri" panose="020F0502020204030204" pitchFamily="34" charset="0"/>
            </a:endParaRPr>
          </a:p>
        </p:txBody>
      </p:sp>
      <p:sp>
        <p:nvSpPr>
          <p:cNvPr id="2" name="Title 1">
            <a:extLst>
              <a:ext uri="{FF2B5EF4-FFF2-40B4-BE49-F238E27FC236}">
                <a16:creationId xmlns:a16="http://schemas.microsoft.com/office/drawing/2014/main" id="{29494044-23E3-4A75-8423-135C6C7B88C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2155260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99DFB1-755F-47A8-B8CA-0B342BC957DB}"/>
              </a:ext>
            </a:extLst>
          </p:cNvPr>
          <p:cNvSpPr>
            <a:spLocks noGrp="1"/>
          </p:cNvSpPr>
          <p:nvPr>
            <p:ph type="title"/>
          </p:nvPr>
        </p:nvSpPr>
        <p:spPr/>
        <p:txBody>
          <a:bodyPr/>
          <a:lstStyle/>
          <a:p>
            <a:r>
              <a:rPr lang="en-US"/>
              <a:t>Click to edit Master title style</a:t>
            </a:r>
          </a:p>
        </p:txBody>
      </p:sp>
      <p:sp>
        <p:nvSpPr>
          <p:cNvPr id="3" name="TextBox 2">
            <a:extLst>
              <a:ext uri="{FF2B5EF4-FFF2-40B4-BE49-F238E27FC236}">
                <a16:creationId xmlns:a16="http://schemas.microsoft.com/office/drawing/2014/main" id="{EC42FD54-B806-47D7-AC83-D28D4CC067AC}"/>
              </a:ext>
            </a:extLst>
          </p:cNvPr>
          <p:cNvSpPr txBox="1"/>
          <p:nvPr userDrawn="1"/>
        </p:nvSpPr>
        <p:spPr>
          <a:xfrm>
            <a:off x="8066808" y="6368534"/>
            <a:ext cx="4333009" cy="369332"/>
          </a:xfrm>
          <a:prstGeom prst="rect">
            <a:avLst/>
          </a:prstGeom>
          <a:noFill/>
        </p:spPr>
        <p:txBody>
          <a:bodyPr wrap="square">
            <a:spAutoFit/>
          </a:bodyPr>
          <a:lstStyle/>
          <a:p>
            <a:pPr marL="0" marR="0">
              <a:spcBef>
                <a:spcPts val="0"/>
              </a:spcBef>
              <a:spcAft>
                <a:spcPts val="0"/>
              </a:spcAft>
            </a:pPr>
            <a:r>
              <a:rPr lang="en-US" sz="1800" b="1">
                <a:effectLst/>
                <a:latin typeface="Calibri" panose="020F0502020204030204" pitchFamily="34" charset="0"/>
                <a:ea typeface="Calibri" panose="020F0502020204030204" pitchFamily="34" charset="0"/>
              </a:rPr>
              <a:t>Microsoft confidential. Internal use only.</a:t>
            </a:r>
            <a:endParaRPr lang="en-US" sz="1800">
              <a:effectLst/>
              <a:latin typeface="Calibri" panose="020F0502020204030204" pitchFamily="34" charset="0"/>
              <a:ea typeface="Calibri" panose="020F0502020204030204" pitchFamily="34" charset="0"/>
            </a:endParaRPr>
          </a:p>
        </p:txBody>
      </p:sp>
      <p:sp>
        <p:nvSpPr>
          <p:cNvPr id="4" name="Content Placeholder 3">
            <a:extLst>
              <a:ext uri="{FF2B5EF4-FFF2-40B4-BE49-F238E27FC236}">
                <a16:creationId xmlns:a16="http://schemas.microsoft.com/office/drawing/2014/main" id="{3CBACAFA-C7C0-4D26-9581-229D77FED2DE}"/>
              </a:ext>
            </a:extLst>
          </p:cNvPr>
          <p:cNvSpPr>
            <a:spLocks noGrp="1"/>
          </p:cNvSpPr>
          <p:nvPr>
            <p:ph sz="quarter" idx="10"/>
          </p:nvPr>
        </p:nvSpPr>
        <p:spPr>
          <a:xfrm>
            <a:off x="678082" y="1844292"/>
            <a:ext cx="1892300" cy="430887"/>
          </a:xfrm>
        </p:spPr>
        <p:txBody>
          <a:bodyPr/>
          <a:lstStyle/>
          <a:p>
            <a:pPr lvl="0"/>
            <a:endParaRPr lang="en-US"/>
          </a:p>
        </p:txBody>
      </p:sp>
      <p:sp>
        <p:nvSpPr>
          <p:cNvPr id="6" name="Content Placeholder 5">
            <a:extLst>
              <a:ext uri="{FF2B5EF4-FFF2-40B4-BE49-F238E27FC236}">
                <a16:creationId xmlns:a16="http://schemas.microsoft.com/office/drawing/2014/main" id="{C2F82115-F072-4F49-B4AF-48F9E4E374FF}"/>
              </a:ext>
            </a:extLst>
          </p:cNvPr>
          <p:cNvSpPr>
            <a:spLocks noGrp="1"/>
          </p:cNvSpPr>
          <p:nvPr>
            <p:ph sz="quarter" idx="11"/>
          </p:nvPr>
        </p:nvSpPr>
        <p:spPr>
          <a:xfrm>
            <a:off x="3342345" y="1844967"/>
            <a:ext cx="2427287" cy="430212"/>
          </a:xfrm>
        </p:spPr>
        <p:txBody>
          <a:bodyPr/>
          <a:lstStyle/>
          <a:p>
            <a:pPr lvl="0"/>
            <a:r>
              <a:rPr lang="en-US"/>
              <a:t>Click to</a:t>
            </a:r>
          </a:p>
        </p:txBody>
      </p:sp>
      <p:sp>
        <p:nvSpPr>
          <p:cNvPr id="8" name="Content Placeholder 7">
            <a:extLst>
              <a:ext uri="{FF2B5EF4-FFF2-40B4-BE49-F238E27FC236}">
                <a16:creationId xmlns:a16="http://schemas.microsoft.com/office/drawing/2014/main" id="{43403196-04B7-4129-A0A4-C185E837D44D}"/>
              </a:ext>
            </a:extLst>
          </p:cNvPr>
          <p:cNvSpPr>
            <a:spLocks noGrp="1"/>
          </p:cNvSpPr>
          <p:nvPr>
            <p:ph sz="quarter" idx="12"/>
          </p:nvPr>
        </p:nvSpPr>
        <p:spPr>
          <a:xfrm>
            <a:off x="6422370" y="1844291"/>
            <a:ext cx="2190750" cy="430887"/>
          </a:xfrm>
        </p:spPr>
        <p:txBody>
          <a:bodyPr/>
          <a:lstStyle/>
          <a:p>
            <a:pPr lvl="0"/>
            <a:endParaRPr lang="en-US"/>
          </a:p>
        </p:txBody>
      </p:sp>
      <p:sp>
        <p:nvSpPr>
          <p:cNvPr id="10" name="Content Placeholder 9">
            <a:extLst>
              <a:ext uri="{FF2B5EF4-FFF2-40B4-BE49-F238E27FC236}">
                <a16:creationId xmlns:a16="http://schemas.microsoft.com/office/drawing/2014/main" id="{23049471-DF95-4E0B-8597-DBCA927A37B3}"/>
              </a:ext>
            </a:extLst>
          </p:cNvPr>
          <p:cNvSpPr>
            <a:spLocks noGrp="1"/>
          </p:cNvSpPr>
          <p:nvPr>
            <p:ph sz="quarter" idx="13"/>
          </p:nvPr>
        </p:nvSpPr>
        <p:spPr>
          <a:xfrm>
            <a:off x="9301163" y="1844675"/>
            <a:ext cx="2190750" cy="430213"/>
          </a:xfrm>
        </p:spPr>
        <p:txBody>
          <a:bodyPr/>
          <a:lstStyle/>
          <a:p>
            <a:pPr lvl="0"/>
            <a:r>
              <a:rPr lang="en-US"/>
              <a:t>Click</a:t>
            </a:r>
          </a:p>
        </p:txBody>
      </p:sp>
      <p:sp>
        <p:nvSpPr>
          <p:cNvPr id="12" name="Content Placeholder 11">
            <a:extLst>
              <a:ext uri="{FF2B5EF4-FFF2-40B4-BE49-F238E27FC236}">
                <a16:creationId xmlns:a16="http://schemas.microsoft.com/office/drawing/2014/main" id="{6D953111-C67A-4E53-8A04-3DEA6096F73A}"/>
              </a:ext>
            </a:extLst>
          </p:cNvPr>
          <p:cNvSpPr>
            <a:spLocks noGrp="1"/>
          </p:cNvSpPr>
          <p:nvPr>
            <p:ph sz="quarter" idx="14"/>
          </p:nvPr>
        </p:nvSpPr>
        <p:spPr>
          <a:xfrm>
            <a:off x="677863" y="4098925"/>
            <a:ext cx="2459037" cy="430887"/>
          </a:xfrm>
        </p:spPr>
        <p:txBody>
          <a:bodyPr/>
          <a:lstStyle/>
          <a:p>
            <a:pPr lvl="0"/>
            <a:r>
              <a:rPr lang="en-US"/>
              <a:t>Click</a:t>
            </a:r>
          </a:p>
        </p:txBody>
      </p:sp>
      <p:sp>
        <p:nvSpPr>
          <p:cNvPr id="14" name="Content Placeholder 13">
            <a:extLst>
              <a:ext uri="{FF2B5EF4-FFF2-40B4-BE49-F238E27FC236}">
                <a16:creationId xmlns:a16="http://schemas.microsoft.com/office/drawing/2014/main" id="{25FBF476-3C99-4C1A-81F3-16CC5C885929}"/>
              </a:ext>
            </a:extLst>
          </p:cNvPr>
          <p:cNvSpPr>
            <a:spLocks noGrp="1"/>
          </p:cNvSpPr>
          <p:nvPr>
            <p:ph sz="quarter" idx="15"/>
          </p:nvPr>
        </p:nvSpPr>
        <p:spPr>
          <a:xfrm>
            <a:off x="3862388" y="3973513"/>
            <a:ext cx="2560637" cy="861774"/>
          </a:xfrm>
        </p:spPr>
        <p:txBody>
          <a:bodyPr/>
          <a:lstStyle/>
          <a:p>
            <a:pPr lvl="0"/>
            <a:r>
              <a:rPr lang="en-US"/>
              <a:t>Click to edit Master</a:t>
            </a:r>
          </a:p>
        </p:txBody>
      </p:sp>
      <p:sp>
        <p:nvSpPr>
          <p:cNvPr id="16" name="Content Placeholder 15">
            <a:extLst>
              <a:ext uri="{FF2B5EF4-FFF2-40B4-BE49-F238E27FC236}">
                <a16:creationId xmlns:a16="http://schemas.microsoft.com/office/drawing/2014/main" id="{8962AA22-C78B-407D-B334-445666A01EB5}"/>
              </a:ext>
            </a:extLst>
          </p:cNvPr>
          <p:cNvSpPr>
            <a:spLocks noGrp="1"/>
          </p:cNvSpPr>
          <p:nvPr>
            <p:ph sz="quarter" idx="16"/>
          </p:nvPr>
        </p:nvSpPr>
        <p:spPr>
          <a:xfrm>
            <a:off x="6969125" y="3973513"/>
            <a:ext cx="2332038" cy="430887"/>
          </a:xfrm>
        </p:spPr>
        <p:txBody>
          <a:bodyPr/>
          <a:lstStyle/>
          <a:p>
            <a:pPr lvl="0"/>
            <a:r>
              <a:rPr lang="en-US"/>
              <a:t>Click</a:t>
            </a:r>
          </a:p>
        </p:txBody>
      </p:sp>
      <p:sp>
        <p:nvSpPr>
          <p:cNvPr id="18" name="Content Placeholder 17">
            <a:extLst>
              <a:ext uri="{FF2B5EF4-FFF2-40B4-BE49-F238E27FC236}">
                <a16:creationId xmlns:a16="http://schemas.microsoft.com/office/drawing/2014/main" id="{10274898-C32D-4A6B-969D-2F768C0B84CC}"/>
              </a:ext>
            </a:extLst>
          </p:cNvPr>
          <p:cNvSpPr>
            <a:spLocks noGrp="1"/>
          </p:cNvSpPr>
          <p:nvPr>
            <p:ph sz="quarter" idx="17"/>
          </p:nvPr>
        </p:nvSpPr>
        <p:spPr>
          <a:xfrm>
            <a:off x="9758363" y="3973513"/>
            <a:ext cx="2190750" cy="430887"/>
          </a:xfrm>
        </p:spPr>
        <p:txBody>
          <a:bodyPr/>
          <a:lstStyle/>
          <a:p>
            <a:pPr lvl="0"/>
            <a:r>
              <a:rPr lang="en-US"/>
              <a:t>Click to edit</a:t>
            </a:r>
          </a:p>
        </p:txBody>
      </p:sp>
    </p:spTree>
    <p:extLst>
      <p:ext uri="{BB962C8B-B14F-4D97-AF65-F5344CB8AC3E}">
        <p14:creationId xmlns:p14="http://schemas.microsoft.com/office/powerpoint/2010/main" val="182899850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Three column photo">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1A184DE-3669-45F4-ADE1-876E1808E989}"/>
              </a:ext>
            </a:extLst>
          </p:cNvPr>
          <p:cNvSpPr>
            <a:spLocks noGrp="1"/>
          </p:cNvSpPr>
          <p:nvPr>
            <p:ph type="title"/>
          </p:nvPr>
        </p:nvSpPr>
        <p:spPr/>
        <p:txBody>
          <a:bodyPr/>
          <a:lstStyle>
            <a:lvl1pPr algn="ctr">
              <a:defRPr/>
            </a:lvl1pPr>
          </a:lstStyle>
          <a:p>
            <a:r>
              <a:rPr lang="en-US"/>
              <a:t>Click to edit Master title style</a:t>
            </a:r>
          </a:p>
        </p:txBody>
      </p:sp>
      <p:grpSp>
        <p:nvGrpSpPr>
          <p:cNvPr id="12" name="Group 11">
            <a:extLst>
              <a:ext uri="{FF2B5EF4-FFF2-40B4-BE49-F238E27FC236}">
                <a16:creationId xmlns:a16="http://schemas.microsoft.com/office/drawing/2014/main" id="{BD514A6F-329C-4332-A8F8-B4D4E7BE3A41}"/>
              </a:ext>
            </a:extLst>
          </p:cNvPr>
          <p:cNvGrpSpPr/>
          <p:nvPr userDrawn="1"/>
        </p:nvGrpSpPr>
        <p:grpSpPr>
          <a:xfrm>
            <a:off x="-134613" y="395644"/>
            <a:ext cx="11884375" cy="1247884"/>
            <a:chOff x="-134613" y="395644"/>
            <a:chExt cx="11884375" cy="1247884"/>
          </a:xfrm>
        </p:grpSpPr>
        <p:sp>
          <p:nvSpPr>
            <p:cNvPr id="19" name="Rectangle 18">
              <a:extLst>
                <a:ext uri="{FF2B5EF4-FFF2-40B4-BE49-F238E27FC236}">
                  <a16:creationId xmlns:a16="http://schemas.microsoft.com/office/drawing/2014/main" id="{09DBA5A6-A76E-42CF-9B9E-6E444992D386}"/>
                </a:ext>
              </a:extLst>
            </p:cNvPr>
            <p:cNvSpPr/>
            <p:nvPr/>
          </p:nvSpPr>
          <p:spPr bwMode="auto">
            <a:xfrm flipV="1">
              <a:off x="-134613" y="996044"/>
              <a:ext cx="10789920" cy="9144"/>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72" fontAlgn="base">
                <a:spcBef>
                  <a:spcPct val="0"/>
                </a:spcBef>
                <a:spcAft>
                  <a:spcPct val="0"/>
                </a:spcAft>
              </a:pPr>
              <a:endParaRPr lang="en-US" sz="2000" err="1">
                <a:solidFill>
                  <a:schemeClr val="accent1">
                    <a:lumMod val="60000"/>
                    <a:lumOff val="40000"/>
                  </a:schemeClr>
                </a:solidFill>
                <a:cs typeface="Segoe UI" pitchFamily="34" charset="0"/>
              </a:endParaRPr>
            </a:p>
          </p:txBody>
        </p:sp>
        <p:sp>
          <p:nvSpPr>
            <p:cNvPr id="20" name="Oval 19">
              <a:extLst>
                <a:ext uri="{FF2B5EF4-FFF2-40B4-BE49-F238E27FC236}">
                  <a16:creationId xmlns:a16="http://schemas.microsoft.com/office/drawing/2014/main" id="{F5D9A33A-CB7A-42F7-A9D9-363D43DB09E2}"/>
                </a:ext>
              </a:extLst>
            </p:cNvPr>
            <p:cNvSpPr/>
            <p:nvPr/>
          </p:nvSpPr>
          <p:spPr bwMode="auto">
            <a:xfrm>
              <a:off x="10501878" y="395644"/>
              <a:ext cx="1247884" cy="1247884"/>
            </a:xfrm>
            <a:prstGeom prst="ellipse">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72" fontAlgn="base">
                <a:spcBef>
                  <a:spcPct val="0"/>
                </a:spcBef>
                <a:spcAft>
                  <a:spcPct val="0"/>
                </a:spcAft>
              </a:pPr>
              <a:endParaRPr lang="en-US" sz="2000" err="1">
                <a:solidFill>
                  <a:schemeClr val="accent1">
                    <a:lumMod val="60000"/>
                    <a:lumOff val="40000"/>
                  </a:schemeClr>
                </a:solidFill>
                <a:cs typeface="Segoe UI" pitchFamily="34" charset="0"/>
              </a:endParaRPr>
            </a:p>
          </p:txBody>
        </p:sp>
      </p:grpSp>
    </p:spTree>
    <p:extLst>
      <p:ext uri="{BB962C8B-B14F-4D97-AF65-F5344CB8AC3E}">
        <p14:creationId xmlns:p14="http://schemas.microsoft.com/office/powerpoint/2010/main" val="3025517538"/>
      </p:ext>
    </p:extLst>
  </p:cSld>
  <p:clrMapOvr>
    <a:masterClrMapping/>
  </p:clrMapOvr>
  <p:transition>
    <p:fade/>
  </p:transition>
  <p:extLst>
    <p:ext uri="{DCECCB84-F9BA-43D5-87BE-67443E8EF086}">
      <p15:sldGuideLst xmlns:p15="http://schemas.microsoft.com/office/powerpoint/2012/main">
        <p15:guide id="1" orient="horz" pos="2352">
          <p15:clr>
            <a:srgbClr val="FBAE40"/>
          </p15:clr>
        </p15:guide>
        <p15:guide id="2" orient="horz" pos="1896">
          <p15:clr>
            <a:srgbClr val="FBAE4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6_Title Only">
    <p:spTree>
      <p:nvGrpSpPr>
        <p:cNvPr id="1" name=""/>
        <p:cNvGrpSpPr/>
        <p:nvPr/>
      </p:nvGrpSpPr>
      <p:grpSpPr>
        <a:xfrm>
          <a:off x="0" y="0"/>
          <a:ext cx="0" cy="0"/>
          <a:chOff x="0" y="0"/>
          <a:chExt cx="0" cy="0"/>
        </a:xfrm>
      </p:grpSpPr>
      <p:sp>
        <p:nvSpPr>
          <p:cNvPr id="11" name="Text Placeholder 3">
            <a:extLst>
              <a:ext uri="{FF2B5EF4-FFF2-40B4-BE49-F238E27FC236}">
                <a16:creationId xmlns:a16="http://schemas.microsoft.com/office/drawing/2014/main" id="{AD5A2861-EA6E-473E-9E1C-F7D30A9F7900}"/>
              </a:ext>
            </a:extLst>
          </p:cNvPr>
          <p:cNvSpPr>
            <a:spLocks noGrp="1"/>
          </p:cNvSpPr>
          <p:nvPr>
            <p:ph type="body" sz="quarter" idx="16"/>
          </p:nvPr>
        </p:nvSpPr>
        <p:spPr>
          <a:xfrm>
            <a:off x="809790" y="4247606"/>
            <a:ext cx="2468880" cy="307777"/>
          </a:xfrm>
        </p:spPr>
        <p:txBody>
          <a:bodyPr/>
          <a:lstStyle>
            <a:lvl1pPr marL="0" indent="0" algn="ctr">
              <a:spcBef>
                <a:spcPts val="2400"/>
              </a:spcBef>
              <a:spcAft>
                <a:spcPts val="600"/>
              </a:spcAft>
              <a:buNone/>
              <a:defRPr sz="2000" b="0">
                <a:solidFill>
                  <a:schemeClr val="accent2"/>
                </a:solidFill>
                <a:latin typeface="+mn-lt"/>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 to edit Master</a:t>
            </a:r>
          </a:p>
        </p:txBody>
      </p:sp>
      <p:sp>
        <p:nvSpPr>
          <p:cNvPr id="12" name="Text Placeholder 3">
            <a:extLst>
              <a:ext uri="{FF2B5EF4-FFF2-40B4-BE49-F238E27FC236}">
                <a16:creationId xmlns:a16="http://schemas.microsoft.com/office/drawing/2014/main" id="{CFF3042A-522F-4C25-8B66-C0EB7FED3989}"/>
              </a:ext>
            </a:extLst>
          </p:cNvPr>
          <p:cNvSpPr>
            <a:spLocks noGrp="1"/>
          </p:cNvSpPr>
          <p:nvPr>
            <p:ph type="body" sz="quarter" idx="17"/>
          </p:nvPr>
        </p:nvSpPr>
        <p:spPr>
          <a:xfrm>
            <a:off x="3514678" y="4247606"/>
            <a:ext cx="2468880" cy="307777"/>
          </a:xfrm>
        </p:spPr>
        <p:txBody>
          <a:bodyPr/>
          <a:lstStyle>
            <a:lvl1pPr marL="0" indent="0" algn="ctr">
              <a:spcBef>
                <a:spcPts val="2400"/>
              </a:spcBef>
              <a:spcAft>
                <a:spcPts val="600"/>
              </a:spcAft>
              <a:buNone/>
              <a:defRPr lang="en-US" sz="2000" b="0" kern="1200" spc="0" baseline="0" dirty="0">
                <a:solidFill>
                  <a:schemeClr val="accent2"/>
                </a:solidFill>
                <a:latin typeface="+mn-lt"/>
                <a:ea typeface="+mn-ea"/>
                <a:cs typeface="Segoe UI" panose="020B0502040204020203" pitchFamily="34" charset="0"/>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 to edit Master</a:t>
            </a:r>
          </a:p>
        </p:txBody>
      </p:sp>
      <p:sp>
        <p:nvSpPr>
          <p:cNvPr id="13" name="Text Placeholder 3">
            <a:extLst>
              <a:ext uri="{FF2B5EF4-FFF2-40B4-BE49-F238E27FC236}">
                <a16:creationId xmlns:a16="http://schemas.microsoft.com/office/drawing/2014/main" id="{6611A15A-0519-4A60-90A1-E95F5CF60D96}"/>
              </a:ext>
            </a:extLst>
          </p:cNvPr>
          <p:cNvSpPr>
            <a:spLocks noGrp="1"/>
          </p:cNvSpPr>
          <p:nvPr>
            <p:ph type="body" sz="quarter" idx="18"/>
          </p:nvPr>
        </p:nvSpPr>
        <p:spPr>
          <a:xfrm>
            <a:off x="6219566" y="4247606"/>
            <a:ext cx="2468880" cy="307777"/>
          </a:xfrm>
        </p:spPr>
        <p:txBody>
          <a:bodyPr/>
          <a:lstStyle>
            <a:lvl1pPr marL="0" indent="0" algn="ctr">
              <a:spcBef>
                <a:spcPts val="2400"/>
              </a:spcBef>
              <a:spcAft>
                <a:spcPts val="600"/>
              </a:spcAft>
              <a:buNone/>
              <a:defRPr lang="en-US" sz="2000" b="0" kern="1200" spc="0" baseline="0" dirty="0">
                <a:solidFill>
                  <a:schemeClr val="accent2"/>
                </a:solidFill>
                <a:latin typeface="+mn-lt"/>
                <a:ea typeface="+mn-ea"/>
                <a:cs typeface="Segoe UI" panose="020B0502040204020203" pitchFamily="34" charset="0"/>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 to edit Master</a:t>
            </a:r>
          </a:p>
        </p:txBody>
      </p:sp>
      <p:sp>
        <p:nvSpPr>
          <p:cNvPr id="14" name="Text Placeholder 3">
            <a:extLst>
              <a:ext uri="{FF2B5EF4-FFF2-40B4-BE49-F238E27FC236}">
                <a16:creationId xmlns:a16="http://schemas.microsoft.com/office/drawing/2014/main" id="{5415B8D4-14BD-43DC-957C-578C933ED210}"/>
              </a:ext>
            </a:extLst>
          </p:cNvPr>
          <p:cNvSpPr>
            <a:spLocks noGrp="1"/>
          </p:cNvSpPr>
          <p:nvPr>
            <p:ph type="body" sz="quarter" idx="19"/>
          </p:nvPr>
        </p:nvSpPr>
        <p:spPr>
          <a:xfrm>
            <a:off x="8924453" y="4247606"/>
            <a:ext cx="2468880" cy="307777"/>
          </a:xfrm>
        </p:spPr>
        <p:txBody>
          <a:bodyPr/>
          <a:lstStyle>
            <a:lvl1pPr marL="0" indent="0" algn="ctr">
              <a:spcBef>
                <a:spcPts val="2400"/>
              </a:spcBef>
              <a:spcAft>
                <a:spcPts val="600"/>
              </a:spcAft>
              <a:buNone/>
              <a:defRPr lang="en-US" sz="2000" b="0" kern="1200" spc="0" baseline="0" dirty="0">
                <a:solidFill>
                  <a:schemeClr val="accent2"/>
                </a:solidFill>
                <a:latin typeface="+mn-lt"/>
                <a:ea typeface="+mn-ea"/>
                <a:cs typeface="Segoe UI" panose="020B0502040204020203" pitchFamily="34" charset="0"/>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 to edit Master</a:t>
            </a:r>
          </a:p>
        </p:txBody>
      </p:sp>
      <p:sp>
        <p:nvSpPr>
          <p:cNvPr id="2" name="Title 1">
            <a:extLst>
              <a:ext uri="{FF2B5EF4-FFF2-40B4-BE49-F238E27FC236}">
                <a16:creationId xmlns:a16="http://schemas.microsoft.com/office/drawing/2014/main" id="{FABE8937-081E-4F89-A6B4-662049ED496D}"/>
              </a:ext>
            </a:extLst>
          </p:cNvPr>
          <p:cNvSpPr>
            <a:spLocks noGrp="1"/>
          </p:cNvSpPr>
          <p:nvPr>
            <p:ph type="title"/>
          </p:nvPr>
        </p:nvSpPr>
        <p:spPr/>
        <p:txBody>
          <a:bodyPr/>
          <a:lstStyle>
            <a:lvl1pPr algn="ctr">
              <a:defRPr/>
            </a:lvl1pPr>
          </a:lstStyle>
          <a:p>
            <a:r>
              <a:rPr lang="en-US"/>
              <a:t>Click to edit Master title style</a:t>
            </a:r>
          </a:p>
        </p:txBody>
      </p:sp>
      <p:sp>
        <p:nvSpPr>
          <p:cNvPr id="8" name="Text Placeholder 6">
            <a:extLst>
              <a:ext uri="{FF2B5EF4-FFF2-40B4-BE49-F238E27FC236}">
                <a16:creationId xmlns:a16="http://schemas.microsoft.com/office/drawing/2014/main" id="{C15329BE-B9CF-4CF3-AEB8-DB4AB492437B}"/>
              </a:ext>
            </a:extLst>
          </p:cNvPr>
          <p:cNvSpPr>
            <a:spLocks noGrp="1"/>
          </p:cNvSpPr>
          <p:nvPr>
            <p:ph type="body" sz="quarter" idx="11"/>
          </p:nvPr>
        </p:nvSpPr>
        <p:spPr>
          <a:xfrm>
            <a:off x="584200" y="1120095"/>
            <a:ext cx="11025188" cy="369332"/>
          </a:xfrm>
        </p:spPr>
        <p:txBody>
          <a:bodyPr/>
          <a:lstStyle>
            <a:lvl1pPr marL="0" indent="0" algn="ctr">
              <a:buNone/>
              <a:defRPr sz="2400">
                <a:solidFill>
                  <a:schemeClr val="accent2"/>
                </a:solidFill>
                <a:latin typeface="+mj-lt"/>
              </a:defRPr>
            </a:lvl1pPr>
          </a:lstStyle>
          <a:p>
            <a:pPr lvl="0"/>
            <a:r>
              <a:rPr lang="en-US"/>
              <a:t>Edit Master text styles</a:t>
            </a:r>
          </a:p>
        </p:txBody>
      </p:sp>
      <p:sp>
        <p:nvSpPr>
          <p:cNvPr id="9" name="TextBox 8">
            <a:extLst>
              <a:ext uri="{FF2B5EF4-FFF2-40B4-BE49-F238E27FC236}">
                <a16:creationId xmlns:a16="http://schemas.microsoft.com/office/drawing/2014/main" id="{8EDC5CFD-2569-493F-94AF-B3E7BAF906C5}"/>
              </a:ext>
            </a:extLst>
          </p:cNvPr>
          <p:cNvSpPr txBox="1"/>
          <p:nvPr userDrawn="1"/>
        </p:nvSpPr>
        <p:spPr>
          <a:xfrm>
            <a:off x="8018318" y="6403170"/>
            <a:ext cx="4097482" cy="369332"/>
          </a:xfrm>
          <a:prstGeom prst="rect">
            <a:avLst/>
          </a:prstGeom>
          <a:noFill/>
        </p:spPr>
        <p:txBody>
          <a:bodyPr wrap="square">
            <a:spAutoFit/>
          </a:bodyPr>
          <a:lstStyle/>
          <a:p>
            <a:pPr marL="0" marR="0">
              <a:spcBef>
                <a:spcPts val="0"/>
              </a:spcBef>
              <a:spcAft>
                <a:spcPts val="0"/>
              </a:spcAft>
            </a:pPr>
            <a:r>
              <a:rPr lang="en-US" sz="1800" b="1">
                <a:effectLst/>
                <a:latin typeface="Calibri" panose="020F0502020204030204" pitchFamily="34" charset="0"/>
                <a:ea typeface="Calibri" panose="020F0502020204030204" pitchFamily="34" charset="0"/>
              </a:rPr>
              <a:t>Microsoft confidential. Internal use only.</a:t>
            </a:r>
            <a:endParaRPr lang="en-US" sz="180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383202222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orient="horz" pos="2160">
          <p15:clr>
            <a:srgbClr val="FBAE40"/>
          </p15:clr>
        </p15:guide>
        <p15:guide id="32" pos="3840">
          <p15:clr>
            <a:srgbClr val="FBAE4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DEF1E1DD-9F15-41B7-8851-48B2B3463275}"/>
              </a:ext>
            </a:extLst>
          </p:cNvPr>
          <p:cNvSpPr>
            <a:spLocks noGrp="1"/>
          </p:cNvSpPr>
          <p:nvPr>
            <p:ph type="pic" sz="quarter" idx="10"/>
          </p:nvPr>
        </p:nvSpPr>
        <p:spPr>
          <a:xfrm>
            <a:off x="0" y="0"/>
            <a:ext cx="12192000" cy="6858000"/>
          </a:xfrm>
        </p:spPr>
        <p:txBody>
          <a:bodyPr/>
          <a:lstStyle/>
          <a:p>
            <a:endParaRPr lang="en-US"/>
          </a:p>
        </p:txBody>
      </p:sp>
      <p:sp>
        <p:nvSpPr>
          <p:cNvPr id="19" name="Text Placeholder 17">
            <a:extLst>
              <a:ext uri="{FF2B5EF4-FFF2-40B4-BE49-F238E27FC236}">
                <a16:creationId xmlns:a16="http://schemas.microsoft.com/office/drawing/2014/main" id="{2BB92698-4116-4C56-A004-B45675E0D3D0}"/>
              </a:ext>
            </a:extLst>
          </p:cNvPr>
          <p:cNvSpPr>
            <a:spLocks noGrp="1"/>
          </p:cNvSpPr>
          <p:nvPr>
            <p:ph type="body" sz="quarter" idx="12"/>
          </p:nvPr>
        </p:nvSpPr>
        <p:spPr>
          <a:xfrm>
            <a:off x="1265414" y="1523165"/>
            <a:ext cx="3912124" cy="1409617"/>
          </a:xfrm>
        </p:spPr>
        <p:txBody>
          <a:bodyPr/>
          <a:lstStyle>
            <a:lvl1pPr marL="0" indent="0">
              <a:spcBef>
                <a:spcPts val="600"/>
              </a:spcBef>
              <a:spcAft>
                <a:spcPts val="600"/>
              </a:spcAft>
              <a:buNone/>
              <a:defRPr sz="1400">
                <a:solidFill>
                  <a:schemeClr val="tx1"/>
                </a:solidFill>
              </a:defRPr>
            </a:lvl1pPr>
            <a:lvl2pPr marL="285750" indent="-285750">
              <a:spcBef>
                <a:spcPts val="600"/>
              </a:spcBef>
              <a:spcAft>
                <a:spcPts val="600"/>
              </a:spcAft>
              <a:buFont typeface="Arial" panose="020B0604020202020204" pitchFamily="34" charset="0"/>
              <a:buChar char="•"/>
              <a:defRPr sz="1400">
                <a:solidFill>
                  <a:schemeClr val="tx1"/>
                </a:solidFill>
              </a:defRPr>
            </a:lvl2pPr>
            <a:lvl3pPr marL="0" indent="0">
              <a:buNone/>
              <a:defRPr sz="1050">
                <a:solidFill>
                  <a:schemeClr val="tx1"/>
                </a:solidFill>
              </a:defRPr>
            </a:lvl3pPr>
            <a:lvl4pPr marL="0" indent="0">
              <a:spcBef>
                <a:spcPts val="1200"/>
              </a:spcBef>
              <a:buNone/>
              <a:defRPr lang="en-US" sz="1400" kern="0" cap="all" spc="200" baseline="0" dirty="0" smtClean="0">
                <a:solidFill>
                  <a:schemeClr val="accent2"/>
                </a:solidFill>
                <a:latin typeface="+mn-lt"/>
                <a:ea typeface="Segoe UI" pitchFamily="34" charset="0"/>
                <a:cs typeface="Segoe UI" pitchFamily="34" charset="0"/>
              </a:defRPr>
            </a:lvl4pPr>
            <a:lvl5pPr marL="0" indent="0">
              <a:buNone/>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7">
            <a:extLst>
              <a:ext uri="{FF2B5EF4-FFF2-40B4-BE49-F238E27FC236}">
                <a16:creationId xmlns:a16="http://schemas.microsoft.com/office/drawing/2014/main" id="{E836E120-3AE1-4D08-A69C-27FD02D7C44A}"/>
              </a:ext>
            </a:extLst>
          </p:cNvPr>
          <p:cNvSpPr>
            <a:spLocks noGrp="1"/>
          </p:cNvSpPr>
          <p:nvPr>
            <p:ph type="body" sz="quarter" idx="13"/>
          </p:nvPr>
        </p:nvSpPr>
        <p:spPr>
          <a:xfrm>
            <a:off x="4420848" y="2543969"/>
            <a:ext cx="7104888" cy="2026763"/>
          </a:xfrm>
          <a:solidFill>
            <a:schemeClr val="bg2">
              <a:alpha val="86000"/>
            </a:schemeClr>
          </a:solidFill>
        </p:spPr>
        <p:txBody>
          <a:bodyPr lIns="182880" tIns="182880" rIns="182880" bIns="182880">
            <a:noAutofit/>
          </a:bodyPr>
          <a:lstStyle>
            <a:lvl1pPr marL="0" indent="0">
              <a:buNone/>
              <a:defRPr sz="1600"/>
            </a:lvl1pPr>
            <a:lvl2pPr marL="0" indent="0">
              <a:spcBef>
                <a:spcPts val="0"/>
              </a:spcBef>
              <a:buNone/>
              <a:defRPr sz="1600"/>
            </a:lvl2pPr>
            <a:lvl3pPr marL="0" indent="0">
              <a:buNone/>
              <a:defRPr sz="1050"/>
            </a:lvl3pPr>
            <a:lvl4pPr marL="0" indent="0">
              <a:spcBef>
                <a:spcPts val="1200"/>
              </a:spcBef>
              <a:buNone/>
              <a:defRPr sz="1000" cap="all" spc="200" baseline="0">
                <a:solidFill>
                  <a:schemeClr val="accent2"/>
                </a:solidFill>
              </a:defRPr>
            </a:lvl4pPr>
            <a:lvl5pPr marL="0" indent="0">
              <a:buNone/>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2" name="Text Placeholder 17">
            <a:extLst>
              <a:ext uri="{FF2B5EF4-FFF2-40B4-BE49-F238E27FC236}">
                <a16:creationId xmlns:a16="http://schemas.microsoft.com/office/drawing/2014/main" id="{591FD79B-6DFC-4485-B4CC-3C1141E52CEA}"/>
              </a:ext>
            </a:extLst>
          </p:cNvPr>
          <p:cNvSpPr>
            <a:spLocks noGrp="1"/>
          </p:cNvSpPr>
          <p:nvPr>
            <p:ph type="body" sz="quarter" idx="14"/>
          </p:nvPr>
        </p:nvSpPr>
        <p:spPr>
          <a:xfrm>
            <a:off x="367631" y="4940846"/>
            <a:ext cx="6904026" cy="1547040"/>
          </a:xfrm>
          <a:solidFill>
            <a:schemeClr val="bg1">
              <a:alpha val="85000"/>
            </a:schemeClr>
          </a:solidFill>
        </p:spPr>
        <p:txBody>
          <a:bodyPr lIns="365760" tIns="365760" rIns="365760" bIns="365760">
            <a:noAutofit/>
          </a:bodyPr>
          <a:lstStyle>
            <a:lvl1pPr marL="0" indent="0">
              <a:buNone/>
              <a:defRPr sz="2400"/>
            </a:lvl1pPr>
            <a:lvl2pPr marL="0" indent="0">
              <a:buNone/>
              <a:defRPr sz="1050"/>
            </a:lvl2pPr>
            <a:lvl3pPr marL="0" indent="0">
              <a:buNone/>
              <a:defRPr sz="900"/>
            </a:lvl3pPr>
            <a:lvl4pPr marL="0" indent="0">
              <a:buNone/>
              <a:defRPr sz="800"/>
            </a:lvl4pPr>
            <a:lvl5pPr marL="0" indent="0">
              <a:buNone/>
              <a:defRPr sz="800"/>
            </a:lvl5pPr>
          </a:lstStyle>
          <a:p>
            <a:pPr lvl="0"/>
            <a:r>
              <a:rPr lang="en-US"/>
              <a:t>Click to edit Master text styles</a:t>
            </a:r>
          </a:p>
        </p:txBody>
      </p:sp>
      <p:sp>
        <p:nvSpPr>
          <p:cNvPr id="24" name="Picture Placeholder 23">
            <a:extLst>
              <a:ext uri="{FF2B5EF4-FFF2-40B4-BE49-F238E27FC236}">
                <a16:creationId xmlns:a16="http://schemas.microsoft.com/office/drawing/2014/main" id="{21FD2EEA-A52F-49D8-B660-E78E5E84D582}"/>
              </a:ext>
            </a:extLst>
          </p:cNvPr>
          <p:cNvSpPr>
            <a:spLocks noGrp="1"/>
          </p:cNvSpPr>
          <p:nvPr>
            <p:ph type="pic" sz="quarter" idx="15"/>
          </p:nvPr>
        </p:nvSpPr>
        <p:spPr>
          <a:xfrm>
            <a:off x="560210" y="3767209"/>
            <a:ext cx="914400" cy="914400"/>
          </a:xfrm>
          <a:solidFill>
            <a:schemeClr val="tx1"/>
          </a:solidFill>
        </p:spPr>
        <p:txBody>
          <a:bodyPr>
            <a:noAutofit/>
          </a:bodyPr>
          <a:lstStyle>
            <a:lvl1pPr>
              <a:defRPr sz="1000">
                <a:solidFill>
                  <a:schemeClr val="bg2"/>
                </a:solidFill>
              </a:defRPr>
            </a:lvl1pPr>
          </a:lstStyle>
          <a:p>
            <a:endParaRPr lang="en-US"/>
          </a:p>
        </p:txBody>
      </p:sp>
      <p:sp>
        <p:nvSpPr>
          <p:cNvPr id="9" name="TextBox 8">
            <a:extLst>
              <a:ext uri="{FF2B5EF4-FFF2-40B4-BE49-F238E27FC236}">
                <a16:creationId xmlns:a16="http://schemas.microsoft.com/office/drawing/2014/main" id="{6EB7496F-B1C6-4512-856F-BFECA3FC0A57}"/>
              </a:ext>
            </a:extLst>
          </p:cNvPr>
          <p:cNvSpPr txBox="1"/>
          <p:nvPr userDrawn="1"/>
        </p:nvSpPr>
        <p:spPr>
          <a:xfrm>
            <a:off x="7973292" y="6433621"/>
            <a:ext cx="4114800" cy="369332"/>
          </a:xfrm>
          <a:prstGeom prst="rect">
            <a:avLst/>
          </a:prstGeom>
          <a:noFill/>
        </p:spPr>
        <p:txBody>
          <a:bodyPr wrap="square">
            <a:spAutoFit/>
          </a:bodyPr>
          <a:lstStyle/>
          <a:p>
            <a:pPr marL="0" marR="0">
              <a:spcBef>
                <a:spcPts val="0"/>
              </a:spcBef>
              <a:spcAft>
                <a:spcPts val="0"/>
              </a:spcAft>
            </a:pPr>
            <a:r>
              <a:rPr lang="en-US" sz="1800" b="1">
                <a:effectLst/>
                <a:latin typeface="Calibri" panose="020F0502020204030204" pitchFamily="34" charset="0"/>
                <a:ea typeface="Calibri" panose="020F0502020204030204" pitchFamily="34" charset="0"/>
              </a:rPr>
              <a:t>Microsoft confidential. Internal use only.</a:t>
            </a:r>
            <a:endParaRPr lang="en-US" sz="1800">
              <a:effectLst/>
              <a:latin typeface="Calibri" panose="020F0502020204030204" pitchFamily="34" charset="0"/>
              <a:ea typeface="Calibri" panose="020F0502020204030204" pitchFamily="34" charset="0"/>
            </a:endParaRPr>
          </a:p>
        </p:txBody>
      </p:sp>
      <p:sp>
        <p:nvSpPr>
          <p:cNvPr id="2" name="Title 1">
            <a:extLst>
              <a:ext uri="{FF2B5EF4-FFF2-40B4-BE49-F238E27FC236}">
                <a16:creationId xmlns:a16="http://schemas.microsoft.com/office/drawing/2014/main" id="{ACD3BD21-19FC-4416-9C56-3AC78792C385}"/>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27458615"/>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DEF1E1DD-9F15-41B7-8851-48B2B3463275}"/>
              </a:ext>
            </a:extLst>
          </p:cNvPr>
          <p:cNvSpPr>
            <a:spLocks noGrp="1"/>
          </p:cNvSpPr>
          <p:nvPr>
            <p:ph type="pic" sz="quarter" idx="10"/>
          </p:nvPr>
        </p:nvSpPr>
        <p:spPr>
          <a:xfrm>
            <a:off x="0" y="0"/>
            <a:ext cx="12192000" cy="6858000"/>
          </a:xfrm>
        </p:spPr>
        <p:txBody>
          <a:bodyPr/>
          <a:lstStyle/>
          <a:p>
            <a:endParaRPr lang="en-US"/>
          </a:p>
        </p:txBody>
      </p:sp>
      <p:sp>
        <p:nvSpPr>
          <p:cNvPr id="19" name="Text Placeholder 17">
            <a:extLst>
              <a:ext uri="{FF2B5EF4-FFF2-40B4-BE49-F238E27FC236}">
                <a16:creationId xmlns:a16="http://schemas.microsoft.com/office/drawing/2014/main" id="{2BB92698-4116-4C56-A004-B45675E0D3D0}"/>
              </a:ext>
            </a:extLst>
          </p:cNvPr>
          <p:cNvSpPr>
            <a:spLocks noGrp="1"/>
          </p:cNvSpPr>
          <p:nvPr>
            <p:ph type="body" sz="quarter" idx="12"/>
          </p:nvPr>
        </p:nvSpPr>
        <p:spPr>
          <a:xfrm>
            <a:off x="1265414" y="1523165"/>
            <a:ext cx="3912124" cy="1409617"/>
          </a:xfrm>
        </p:spPr>
        <p:txBody>
          <a:bodyPr/>
          <a:lstStyle>
            <a:lvl1pPr marL="0" indent="0">
              <a:spcBef>
                <a:spcPts val="600"/>
              </a:spcBef>
              <a:spcAft>
                <a:spcPts val="600"/>
              </a:spcAft>
              <a:buNone/>
              <a:defRPr sz="1400">
                <a:solidFill>
                  <a:schemeClr val="tx1"/>
                </a:solidFill>
              </a:defRPr>
            </a:lvl1pPr>
            <a:lvl2pPr marL="285750" indent="-285750">
              <a:spcBef>
                <a:spcPts val="600"/>
              </a:spcBef>
              <a:spcAft>
                <a:spcPts val="600"/>
              </a:spcAft>
              <a:buFont typeface="Arial" panose="020B0604020202020204" pitchFamily="34" charset="0"/>
              <a:buChar char="•"/>
              <a:defRPr sz="1400">
                <a:solidFill>
                  <a:schemeClr val="tx1"/>
                </a:solidFill>
              </a:defRPr>
            </a:lvl2pPr>
            <a:lvl3pPr marL="0" indent="0">
              <a:buNone/>
              <a:defRPr sz="1050">
                <a:solidFill>
                  <a:schemeClr val="tx1"/>
                </a:solidFill>
              </a:defRPr>
            </a:lvl3pPr>
            <a:lvl4pPr marL="0" indent="0">
              <a:spcBef>
                <a:spcPts val="1200"/>
              </a:spcBef>
              <a:buNone/>
              <a:defRPr lang="en-US" sz="1400" kern="0" cap="all" spc="200" baseline="0" dirty="0" smtClean="0">
                <a:solidFill>
                  <a:schemeClr val="accent2"/>
                </a:solidFill>
                <a:latin typeface="+mn-lt"/>
                <a:ea typeface="Segoe UI" pitchFamily="34" charset="0"/>
                <a:cs typeface="Segoe UI" pitchFamily="34" charset="0"/>
              </a:defRPr>
            </a:lvl4pPr>
            <a:lvl5pPr marL="0" indent="0">
              <a:buNone/>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7">
            <a:extLst>
              <a:ext uri="{FF2B5EF4-FFF2-40B4-BE49-F238E27FC236}">
                <a16:creationId xmlns:a16="http://schemas.microsoft.com/office/drawing/2014/main" id="{E836E120-3AE1-4D08-A69C-27FD02D7C44A}"/>
              </a:ext>
            </a:extLst>
          </p:cNvPr>
          <p:cNvSpPr>
            <a:spLocks noGrp="1"/>
          </p:cNvSpPr>
          <p:nvPr>
            <p:ph type="body" sz="quarter" idx="13"/>
          </p:nvPr>
        </p:nvSpPr>
        <p:spPr>
          <a:xfrm>
            <a:off x="4420848" y="2543969"/>
            <a:ext cx="7104888" cy="2026763"/>
          </a:xfrm>
          <a:solidFill>
            <a:schemeClr val="bg2">
              <a:alpha val="86000"/>
            </a:schemeClr>
          </a:solidFill>
        </p:spPr>
        <p:txBody>
          <a:bodyPr lIns="182880" tIns="182880" rIns="182880" bIns="182880">
            <a:noAutofit/>
          </a:bodyPr>
          <a:lstStyle>
            <a:lvl1pPr marL="0" indent="0">
              <a:buNone/>
              <a:defRPr sz="1600"/>
            </a:lvl1pPr>
            <a:lvl2pPr marL="0" indent="0">
              <a:spcBef>
                <a:spcPts val="0"/>
              </a:spcBef>
              <a:buNone/>
              <a:defRPr sz="1600"/>
            </a:lvl2pPr>
            <a:lvl3pPr marL="0" indent="0">
              <a:buNone/>
              <a:defRPr sz="1050"/>
            </a:lvl3pPr>
            <a:lvl4pPr marL="0" indent="0">
              <a:spcBef>
                <a:spcPts val="1200"/>
              </a:spcBef>
              <a:buNone/>
              <a:defRPr sz="1000" cap="all" spc="200" baseline="0">
                <a:solidFill>
                  <a:schemeClr val="accent2"/>
                </a:solidFill>
              </a:defRPr>
            </a:lvl4pPr>
            <a:lvl5pPr marL="0" indent="0">
              <a:buNone/>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2" name="Text Placeholder 17">
            <a:extLst>
              <a:ext uri="{FF2B5EF4-FFF2-40B4-BE49-F238E27FC236}">
                <a16:creationId xmlns:a16="http://schemas.microsoft.com/office/drawing/2014/main" id="{591FD79B-6DFC-4485-B4CC-3C1141E52CEA}"/>
              </a:ext>
            </a:extLst>
          </p:cNvPr>
          <p:cNvSpPr>
            <a:spLocks noGrp="1"/>
          </p:cNvSpPr>
          <p:nvPr>
            <p:ph type="body" sz="quarter" idx="14"/>
          </p:nvPr>
        </p:nvSpPr>
        <p:spPr>
          <a:xfrm>
            <a:off x="367631" y="4940846"/>
            <a:ext cx="6904026" cy="1547040"/>
          </a:xfrm>
          <a:solidFill>
            <a:schemeClr val="bg1">
              <a:alpha val="85000"/>
            </a:schemeClr>
          </a:solidFill>
        </p:spPr>
        <p:txBody>
          <a:bodyPr lIns="365760" tIns="365760" rIns="365760" bIns="365760">
            <a:noAutofit/>
          </a:bodyPr>
          <a:lstStyle>
            <a:lvl1pPr marL="0" indent="0">
              <a:buNone/>
              <a:defRPr sz="2400"/>
            </a:lvl1pPr>
            <a:lvl2pPr marL="0" indent="0">
              <a:buNone/>
              <a:defRPr sz="1050"/>
            </a:lvl2pPr>
            <a:lvl3pPr marL="0" indent="0">
              <a:buNone/>
              <a:defRPr sz="900"/>
            </a:lvl3pPr>
            <a:lvl4pPr marL="0" indent="0">
              <a:buNone/>
              <a:defRPr sz="800"/>
            </a:lvl4pPr>
            <a:lvl5pPr marL="0" indent="0">
              <a:buNone/>
              <a:defRPr sz="800"/>
            </a:lvl5pPr>
          </a:lstStyle>
          <a:p>
            <a:pPr lvl="0"/>
            <a:r>
              <a:rPr lang="en-US"/>
              <a:t>Click to edit Master text styles</a:t>
            </a:r>
          </a:p>
        </p:txBody>
      </p:sp>
      <p:sp>
        <p:nvSpPr>
          <p:cNvPr id="24" name="Picture Placeholder 23">
            <a:extLst>
              <a:ext uri="{FF2B5EF4-FFF2-40B4-BE49-F238E27FC236}">
                <a16:creationId xmlns:a16="http://schemas.microsoft.com/office/drawing/2014/main" id="{21FD2EEA-A52F-49D8-B660-E78E5E84D582}"/>
              </a:ext>
            </a:extLst>
          </p:cNvPr>
          <p:cNvSpPr>
            <a:spLocks noGrp="1"/>
          </p:cNvSpPr>
          <p:nvPr>
            <p:ph type="pic" sz="quarter" idx="15"/>
          </p:nvPr>
        </p:nvSpPr>
        <p:spPr>
          <a:xfrm>
            <a:off x="560210" y="3767209"/>
            <a:ext cx="914400" cy="914400"/>
          </a:xfrm>
          <a:solidFill>
            <a:schemeClr val="tx1"/>
          </a:solidFill>
        </p:spPr>
        <p:txBody>
          <a:bodyPr>
            <a:noAutofit/>
          </a:bodyPr>
          <a:lstStyle>
            <a:lvl1pPr>
              <a:defRPr sz="1000">
                <a:solidFill>
                  <a:schemeClr val="bg2"/>
                </a:solidFill>
              </a:defRPr>
            </a:lvl1pPr>
          </a:lstStyle>
          <a:p>
            <a:endParaRPr lang="en-US"/>
          </a:p>
        </p:txBody>
      </p:sp>
      <p:sp>
        <p:nvSpPr>
          <p:cNvPr id="9" name="TextBox 8">
            <a:extLst>
              <a:ext uri="{FF2B5EF4-FFF2-40B4-BE49-F238E27FC236}">
                <a16:creationId xmlns:a16="http://schemas.microsoft.com/office/drawing/2014/main" id="{6EB7496F-B1C6-4512-856F-BFECA3FC0A57}"/>
              </a:ext>
            </a:extLst>
          </p:cNvPr>
          <p:cNvSpPr txBox="1"/>
          <p:nvPr userDrawn="1"/>
        </p:nvSpPr>
        <p:spPr>
          <a:xfrm>
            <a:off x="7973292" y="6433621"/>
            <a:ext cx="4114800" cy="369332"/>
          </a:xfrm>
          <a:prstGeom prst="rect">
            <a:avLst/>
          </a:prstGeom>
          <a:noFill/>
        </p:spPr>
        <p:txBody>
          <a:bodyPr wrap="square">
            <a:spAutoFit/>
          </a:bodyPr>
          <a:lstStyle/>
          <a:p>
            <a:pPr marL="0" marR="0">
              <a:spcBef>
                <a:spcPts val="0"/>
              </a:spcBef>
              <a:spcAft>
                <a:spcPts val="0"/>
              </a:spcAft>
            </a:pPr>
            <a:r>
              <a:rPr lang="en-US" sz="1800" b="1">
                <a:effectLst/>
                <a:latin typeface="Calibri" panose="020F0502020204030204" pitchFamily="34" charset="0"/>
                <a:ea typeface="Calibri" panose="020F0502020204030204" pitchFamily="34" charset="0"/>
              </a:rPr>
              <a:t>Microsoft confidential. Internal use only.</a:t>
            </a:r>
            <a:endParaRPr lang="en-US" sz="180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3710008054"/>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6EB7496F-B1C6-4512-856F-BFECA3FC0A57}"/>
              </a:ext>
            </a:extLst>
          </p:cNvPr>
          <p:cNvSpPr txBox="1"/>
          <p:nvPr userDrawn="1"/>
        </p:nvSpPr>
        <p:spPr>
          <a:xfrm>
            <a:off x="7973292" y="6433621"/>
            <a:ext cx="4114800" cy="369332"/>
          </a:xfrm>
          <a:prstGeom prst="rect">
            <a:avLst/>
          </a:prstGeom>
          <a:noFill/>
        </p:spPr>
        <p:txBody>
          <a:bodyPr wrap="square">
            <a:spAutoFit/>
          </a:bodyPr>
          <a:lstStyle/>
          <a:p>
            <a:pPr marL="0" marR="0">
              <a:spcBef>
                <a:spcPts val="0"/>
              </a:spcBef>
              <a:spcAft>
                <a:spcPts val="0"/>
              </a:spcAft>
            </a:pPr>
            <a:r>
              <a:rPr lang="en-US" sz="1800" b="1">
                <a:effectLst/>
                <a:latin typeface="Calibri" panose="020F0502020204030204" pitchFamily="34" charset="0"/>
                <a:ea typeface="Calibri" panose="020F0502020204030204" pitchFamily="34" charset="0"/>
              </a:rPr>
              <a:t>Microsoft confidential. Internal use only.</a:t>
            </a:r>
            <a:endParaRPr lang="en-US" sz="1800">
              <a:effectLst/>
              <a:latin typeface="Calibri" panose="020F0502020204030204" pitchFamily="34" charset="0"/>
              <a:ea typeface="Calibri" panose="020F0502020204030204" pitchFamily="34" charset="0"/>
            </a:endParaRPr>
          </a:p>
        </p:txBody>
      </p:sp>
      <p:sp>
        <p:nvSpPr>
          <p:cNvPr id="2" name="Title 1">
            <a:extLst>
              <a:ext uri="{FF2B5EF4-FFF2-40B4-BE49-F238E27FC236}">
                <a16:creationId xmlns:a16="http://schemas.microsoft.com/office/drawing/2014/main" id="{521563D0-9F7A-4A68-8042-0CE736F3C85A}"/>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0A677DFD-20B3-4331-A1D4-2092BB932F35}"/>
              </a:ext>
            </a:extLst>
          </p:cNvPr>
          <p:cNvSpPr>
            <a:spLocks noGrp="1"/>
          </p:cNvSpPr>
          <p:nvPr>
            <p:ph sz="quarter" idx="10"/>
          </p:nvPr>
        </p:nvSpPr>
        <p:spPr>
          <a:xfrm>
            <a:off x="1371600" y="2303463"/>
            <a:ext cx="1947863" cy="11255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a:extLst>
              <a:ext uri="{FF2B5EF4-FFF2-40B4-BE49-F238E27FC236}">
                <a16:creationId xmlns:a16="http://schemas.microsoft.com/office/drawing/2014/main" id="{AAFECCE4-9F21-40CE-9EDA-654F213BB2EA}"/>
              </a:ext>
            </a:extLst>
          </p:cNvPr>
          <p:cNvSpPr>
            <a:spLocks noGrp="1"/>
          </p:cNvSpPr>
          <p:nvPr>
            <p:ph sz="quarter" idx="11"/>
          </p:nvPr>
        </p:nvSpPr>
        <p:spPr>
          <a:xfrm>
            <a:off x="4198938" y="2166938"/>
            <a:ext cx="1947862" cy="965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52366797"/>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DEF1E1DD-9F15-41B7-8851-48B2B3463275}"/>
              </a:ext>
            </a:extLst>
          </p:cNvPr>
          <p:cNvSpPr>
            <a:spLocks noGrp="1"/>
          </p:cNvSpPr>
          <p:nvPr>
            <p:ph type="pic" sz="quarter" idx="10"/>
          </p:nvPr>
        </p:nvSpPr>
        <p:spPr>
          <a:xfrm>
            <a:off x="0" y="0"/>
            <a:ext cx="12192000" cy="6858000"/>
          </a:xfrm>
        </p:spPr>
        <p:txBody>
          <a:bodyPr/>
          <a:lstStyle/>
          <a:p>
            <a:endParaRPr lang="en-US"/>
          </a:p>
        </p:txBody>
      </p:sp>
      <p:sp>
        <p:nvSpPr>
          <p:cNvPr id="19" name="Text Placeholder 17">
            <a:extLst>
              <a:ext uri="{FF2B5EF4-FFF2-40B4-BE49-F238E27FC236}">
                <a16:creationId xmlns:a16="http://schemas.microsoft.com/office/drawing/2014/main" id="{2BB92698-4116-4C56-A004-B45675E0D3D0}"/>
              </a:ext>
            </a:extLst>
          </p:cNvPr>
          <p:cNvSpPr>
            <a:spLocks noGrp="1"/>
          </p:cNvSpPr>
          <p:nvPr>
            <p:ph type="body" sz="quarter" idx="12"/>
          </p:nvPr>
        </p:nvSpPr>
        <p:spPr>
          <a:xfrm>
            <a:off x="560210" y="8063407"/>
            <a:ext cx="3912124" cy="1409617"/>
          </a:xfrm>
        </p:spPr>
        <p:txBody>
          <a:bodyPr/>
          <a:lstStyle>
            <a:lvl1pPr marL="0" indent="0">
              <a:spcBef>
                <a:spcPts val="600"/>
              </a:spcBef>
              <a:spcAft>
                <a:spcPts val="600"/>
              </a:spcAft>
              <a:buNone/>
              <a:defRPr sz="1400">
                <a:solidFill>
                  <a:schemeClr val="tx1"/>
                </a:solidFill>
              </a:defRPr>
            </a:lvl1pPr>
            <a:lvl2pPr marL="285750" indent="-285750">
              <a:spcBef>
                <a:spcPts val="600"/>
              </a:spcBef>
              <a:spcAft>
                <a:spcPts val="600"/>
              </a:spcAft>
              <a:buFont typeface="Arial" panose="020B0604020202020204" pitchFamily="34" charset="0"/>
              <a:buChar char="•"/>
              <a:defRPr sz="1400">
                <a:solidFill>
                  <a:schemeClr val="tx1"/>
                </a:solidFill>
              </a:defRPr>
            </a:lvl2pPr>
            <a:lvl3pPr marL="0" indent="0">
              <a:buNone/>
              <a:defRPr sz="1050">
                <a:solidFill>
                  <a:schemeClr val="tx1"/>
                </a:solidFill>
              </a:defRPr>
            </a:lvl3pPr>
            <a:lvl4pPr marL="0" indent="0">
              <a:spcBef>
                <a:spcPts val="1200"/>
              </a:spcBef>
              <a:buNone/>
              <a:defRPr lang="en-US" sz="1400" kern="0" cap="all" spc="200" baseline="0" dirty="0" smtClean="0">
                <a:solidFill>
                  <a:schemeClr val="accent2"/>
                </a:solidFill>
                <a:latin typeface="+mn-lt"/>
                <a:ea typeface="Segoe UI" pitchFamily="34" charset="0"/>
                <a:cs typeface="Segoe UI" pitchFamily="34" charset="0"/>
              </a:defRPr>
            </a:lvl4pPr>
            <a:lvl5pPr marL="0" indent="0">
              <a:buNone/>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7">
            <a:extLst>
              <a:ext uri="{FF2B5EF4-FFF2-40B4-BE49-F238E27FC236}">
                <a16:creationId xmlns:a16="http://schemas.microsoft.com/office/drawing/2014/main" id="{E836E120-3AE1-4D08-A69C-27FD02D7C44A}"/>
              </a:ext>
            </a:extLst>
          </p:cNvPr>
          <p:cNvSpPr>
            <a:spLocks noGrp="1"/>
          </p:cNvSpPr>
          <p:nvPr>
            <p:ph type="body" sz="quarter" idx="13"/>
          </p:nvPr>
        </p:nvSpPr>
        <p:spPr>
          <a:xfrm>
            <a:off x="5177538" y="7117237"/>
            <a:ext cx="7104888" cy="2026763"/>
          </a:xfrm>
          <a:solidFill>
            <a:schemeClr val="bg2">
              <a:alpha val="86000"/>
            </a:schemeClr>
          </a:solidFill>
        </p:spPr>
        <p:txBody>
          <a:bodyPr lIns="182880" tIns="182880" rIns="182880" bIns="182880">
            <a:noAutofit/>
          </a:bodyPr>
          <a:lstStyle>
            <a:lvl1pPr marL="0" indent="0">
              <a:buNone/>
              <a:defRPr sz="1600"/>
            </a:lvl1pPr>
            <a:lvl2pPr marL="0" indent="0">
              <a:spcBef>
                <a:spcPts val="0"/>
              </a:spcBef>
              <a:buNone/>
              <a:defRPr sz="1600"/>
            </a:lvl2pPr>
            <a:lvl3pPr marL="0" indent="0">
              <a:buNone/>
              <a:defRPr sz="1050"/>
            </a:lvl3pPr>
            <a:lvl4pPr marL="0" indent="0">
              <a:spcBef>
                <a:spcPts val="1200"/>
              </a:spcBef>
              <a:buNone/>
              <a:defRPr sz="1000" cap="all" spc="200" baseline="0">
                <a:solidFill>
                  <a:schemeClr val="accent2"/>
                </a:solidFill>
              </a:defRPr>
            </a:lvl4pPr>
            <a:lvl5pPr marL="0" indent="0">
              <a:buNone/>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2" name="Text Placeholder 17">
            <a:extLst>
              <a:ext uri="{FF2B5EF4-FFF2-40B4-BE49-F238E27FC236}">
                <a16:creationId xmlns:a16="http://schemas.microsoft.com/office/drawing/2014/main" id="{591FD79B-6DFC-4485-B4CC-3C1141E52CEA}"/>
              </a:ext>
            </a:extLst>
          </p:cNvPr>
          <p:cNvSpPr>
            <a:spLocks noGrp="1"/>
          </p:cNvSpPr>
          <p:nvPr>
            <p:ph type="body" sz="quarter" idx="14"/>
          </p:nvPr>
        </p:nvSpPr>
        <p:spPr>
          <a:xfrm>
            <a:off x="367631" y="4940846"/>
            <a:ext cx="6904026" cy="1547040"/>
          </a:xfrm>
          <a:solidFill>
            <a:schemeClr val="bg1">
              <a:alpha val="85000"/>
            </a:schemeClr>
          </a:solidFill>
        </p:spPr>
        <p:txBody>
          <a:bodyPr lIns="365760" tIns="365760" rIns="365760" bIns="365760">
            <a:noAutofit/>
          </a:bodyPr>
          <a:lstStyle>
            <a:lvl1pPr marL="0" indent="0">
              <a:buNone/>
              <a:defRPr sz="2400"/>
            </a:lvl1pPr>
            <a:lvl2pPr marL="0" indent="0">
              <a:buNone/>
              <a:defRPr sz="1050"/>
            </a:lvl2pPr>
            <a:lvl3pPr marL="0" indent="0">
              <a:buNone/>
              <a:defRPr sz="900"/>
            </a:lvl3pPr>
            <a:lvl4pPr marL="0" indent="0">
              <a:buNone/>
              <a:defRPr sz="800"/>
            </a:lvl4pPr>
            <a:lvl5pPr marL="0" indent="0">
              <a:buNone/>
              <a:defRPr sz="800"/>
            </a:lvl5pPr>
          </a:lstStyle>
          <a:p>
            <a:pPr lvl="0"/>
            <a:r>
              <a:rPr lang="en-US"/>
              <a:t>Click to edit Master text styles</a:t>
            </a:r>
          </a:p>
        </p:txBody>
      </p:sp>
      <p:sp>
        <p:nvSpPr>
          <p:cNvPr id="24" name="Picture Placeholder 23">
            <a:extLst>
              <a:ext uri="{FF2B5EF4-FFF2-40B4-BE49-F238E27FC236}">
                <a16:creationId xmlns:a16="http://schemas.microsoft.com/office/drawing/2014/main" id="{21FD2EEA-A52F-49D8-B660-E78E5E84D582}"/>
              </a:ext>
            </a:extLst>
          </p:cNvPr>
          <p:cNvSpPr>
            <a:spLocks noGrp="1"/>
          </p:cNvSpPr>
          <p:nvPr>
            <p:ph type="pic" sz="quarter" idx="15"/>
          </p:nvPr>
        </p:nvSpPr>
        <p:spPr>
          <a:xfrm>
            <a:off x="560210" y="3767209"/>
            <a:ext cx="914400" cy="914400"/>
          </a:xfrm>
          <a:solidFill>
            <a:schemeClr val="tx1"/>
          </a:solidFill>
        </p:spPr>
        <p:txBody>
          <a:bodyPr>
            <a:noAutofit/>
          </a:bodyPr>
          <a:lstStyle>
            <a:lvl1pPr>
              <a:defRPr sz="1000">
                <a:solidFill>
                  <a:schemeClr val="bg2"/>
                </a:solidFill>
              </a:defRPr>
            </a:lvl1pPr>
          </a:lstStyle>
          <a:p>
            <a:endParaRPr lang="en-US"/>
          </a:p>
        </p:txBody>
      </p:sp>
      <p:sp>
        <p:nvSpPr>
          <p:cNvPr id="9" name="TextBox 8">
            <a:extLst>
              <a:ext uri="{FF2B5EF4-FFF2-40B4-BE49-F238E27FC236}">
                <a16:creationId xmlns:a16="http://schemas.microsoft.com/office/drawing/2014/main" id="{6EB7496F-B1C6-4512-856F-BFECA3FC0A57}"/>
              </a:ext>
            </a:extLst>
          </p:cNvPr>
          <p:cNvSpPr txBox="1"/>
          <p:nvPr userDrawn="1"/>
        </p:nvSpPr>
        <p:spPr>
          <a:xfrm>
            <a:off x="7973292" y="6433621"/>
            <a:ext cx="4114800" cy="369332"/>
          </a:xfrm>
          <a:prstGeom prst="rect">
            <a:avLst/>
          </a:prstGeom>
          <a:noFill/>
        </p:spPr>
        <p:txBody>
          <a:bodyPr wrap="square">
            <a:spAutoFit/>
          </a:bodyPr>
          <a:lstStyle/>
          <a:p>
            <a:pPr marL="0" marR="0">
              <a:spcBef>
                <a:spcPts val="0"/>
              </a:spcBef>
              <a:spcAft>
                <a:spcPts val="0"/>
              </a:spcAft>
            </a:pPr>
            <a:r>
              <a:rPr lang="en-US" sz="1800" b="1">
                <a:effectLst/>
                <a:latin typeface="Calibri" panose="020F0502020204030204" pitchFamily="34" charset="0"/>
                <a:ea typeface="Calibri" panose="020F0502020204030204" pitchFamily="34" charset="0"/>
              </a:rPr>
              <a:t>Microsoft confidential. Internal use only.</a:t>
            </a:r>
            <a:endParaRPr lang="en-US" sz="180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3098896840"/>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DEF1E1DD-9F15-41B7-8851-48B2B3463275}"/>
              </a:ext>
            </a:extLst>
          </p:cNvPr>
          <p:cNvSpPr>
            <a:spLocks noGrp="1"/>
          </p:cNvSpPr>
          <p:nvPr>
            <p:ph type="pic" sz="quarter" idx="10"/>
          </p:nvPr>
        </p:nvSpPr>
        <p:spPr>
          <a:xfrm>
            <a:off x="0" y="0"/>
            <a:ext cx="12192000" cy="6858000"/>
          </a:xfrm>
        </p:spPr>
        <p:txBody>
          <a:bodyPr/>
          <a:lstStyle/>
          <a:p>
            <a:endParaRPr lang="en-US"/>
          </a:p>
        </p:txBody>
      </p:sp>
      <p:sp>
        <p:nvSpPr>
          <p:cNvPr id="19" name="Text Placeholder 17">
            <a:extLst>
              <a:ext uri="{FF2B5EF4-FFF2-40B4-BE49-F238E27FC236}">
                <a16:creationId xmlns:a16="http://schemas.microsoft.com/office/drawing/2014/main" id="{2BB92698-4116-4C56-A004-B45675E0D3D0}"/>
              </a:ext>
            </a:extLst>
          </p:cNvPr>
          <p:cNvSpPr>
            <a:spLocks noGrp="1"/>
          </p:cNvSpPr>
          <p:nvPr>
            <p:ph type="body" sz="quarter" idx="12"/>
          </p:nvPr>
        </p:nvSpPr>
        <p:spPr>
          <a:xfrm>
            <a:off x="560210" y="8063407"/>
            <a:ext cx="3912124" cy="1409617"/>
          </a:xfrm>
        </p:spPr>
        <p:txBody>
          <a:bodyPr/>
          <a:lstStyle>
            <a:lvl1pPr marL="0" indent="0">
              <a:spcBef>
                <a:spcPts val="600"/>
              </a:spcBef>
              <a:spcAft>
                <a:spcPts val="600"/>
              </a:spcAft>
              <a:buNone/>
              <a:defRPr sz="1400">
                <a:solidFill>
                  <a:schemeClr val="tx1"/>
                </a:solidFill>
              </a:defRPr>
            </a:lvl1pPr>
            <a:lvl2pPr marL="285750" indent="-285750">
              <a:spcBef>
                <a:spcPts val="600"/>
              </a:spcBef>
              <a:spcAft>
                <a:spcPts val="600"/>
              </a:spcAft>
              <a:buFont typeface="Arial" panose="020B0604020202020204" pitchFamily="34" charset="0"/>
              <a:buChar char="•"/>
              <a:defRPr sz="1400">
                <a:solidFill>
                  <a:schemeClr val="tx1"/>
                </a:solidFill>
              </a:defRPr>
            </a:lvl2pPr>
            <a:lvl3pPr marL="0" indent="0">
              <a:buNone/>
              <a:defRPr sz="1050">
                <a:solidFill>
                  <a:schemeClr val="tx1"/>
                </a:solidFill>
              </a:defRPr>
            </a:lvl3pPr>
            <a:lvl4pPr marL="0" indent="0">
              <a:spcBef>
                <a:spcPts val="1200"/>
              </a:spcBef>
              <a:buNone/>
              <a:defRPr lang="en-US" sz="1400" kern="0" cap="all" spc="200" baseline="0" dirty="0" smtClean="0">
                <a:solidFill>
                  <a:schemeClr val="accent2"/>
                </a:solidFill>
                <a:latin typeface="+mn-lt"/>
                <a:ea typeface="Segoe UI" pitchFamily="34" charset="0"/>
                <a:cs typeface="Segoe UI" pitchFamily="34" charset="0"/>
              </a:defRPr>
            </a:lvl4pPr>
            <a:lvl5pPr marL="0" indent="0">
              <a:buNone/>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7">
            <a:extLst>
              <a:ext uri="{FF2B5EF4-FFF2-40B4-BE49-F238E27FC236}">
                <a16:creationId xmlns:a16="http://schemas.microsoft.com/office/drawing/2014/main" id="{E836E120-3AE1-4D08-A69C-27FD02D7C44A}"/>
              </a:ext>
            </a:extLst>
          </p:cNvPr>
          <p:cNvSpPr>
            <a:spLocks noGrp="1"/>
          </p:cNvSpPr>
          <p:nvPr>
            <p:ph type="body" sz="quarter" idx="13"/>
          </p:nvPr>
        </p:nvSpPr>
        <p:spPr>
          <a:xfrm>
            <a:off x="5177538" y="7117237"/>
            <a:ext cx="7104888" cy="2026763"/>
          </a:xfrm>
          <a:solidFill>
            <a:schemeClr val="bg2">
              <a:alpha val="86000"/>
            </a:schemeClr>
          </a:solidFill>
        </p:spPr>
        <p:txBody>
          <a:bodyPr lIns="182880" tIns="182880" rIns="182880" bIns="182880">
            <a:noAutofit/>
          </a:bodyPr>
          <a:lstStyle>
            <a:lvl1pPr marL="0" indent="0">
              <a:buNone/>
              <a:defRPr sz="1600"/>
            </a:lvl1pPr>
            <a:lvl2pPr marL="0" indent="0">
              <a:spcBef>
                <a:spcPts val="0"/>
              </a:spcBef>
              <a:buNone/>
              <a:defRPr sz="1600"/>
            </a:lvl2pPr>
            <a:lvl3pPr marL="0" indent="0">
              <a:buNone/>
              <a:defRPr sz="1050"/>
            </a:lvl3pPr>
            <a:lvl4pPr marL="0" indent="0">
              <a:spcBef>
                <a:spcPts val="1200"/>
              </a:spcBef>
              <a:buNone/>
              <a:defRPr sz="1000" cap="all" spc="200" baseline="0">
                <a:solidFill>
                  <a:schemeClr val="accent2"/>
                </a:solidFill>
              </a:defRPr>
            </a:lvl4pPr>
            <a:lvl5pPr marL="0" indent="0">
              <a:buNone/>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3">
            <a:extLst>
              <a:ext uri="{FF2B5EF4-FFF2-40B4-BE49-F238E27FC236}">
                <a16:creationId xmlns:a16="http://schemas.microsoft.com/office/drawing/2014/main" id="{803B970A-F742-4A2B-B869-5B66C55A6C17}"/>
              </a:ext>
            </a:extLst>
          </p:cNvPr>
          <p:cNvSpPr>
            <a:spLocks noGrp="1"/>
          </p:cNvSpPr>
          <p:nvPr>
            <p:ph type="title"/>
          </p:nvPr>
        </p:nvSpPr>
        <p:spPr>
          <a:xfrm>
            <a:off x="655815" y="-2774873"/>
            <a:ext cx="11018520" cy="553998"/>
          </a:xfrm>
        </p:spPr>
        <p:txBody>
          <a:bodyPr/>
          <a:lstStyle/>
          <a:p>
            <a:r>
              <a:rPr lang="en-US"/>
              <a:t>Click to edit Master title style</a:t>
            </a:r>
          </a:p>
        </p:txBody>
      </p:sp>
      <p:sp>
        <p:nvSpPr>
          <p:cNvPr id="7" name="TextBox 6">
            <a:extLst>
              <a:ext uri="{FF2B5EF4-FFF2-40B4-BE49-F238E27FC236}">
                <a16:creationId xmlns:a16="http://schemas.microsoft.com/office/drawing/2014/main" id="{C85ADE88-945F-423C-88D5-C991D32F4645}"/>
              </a:ext>
            </a:extLst>
          </p:cNvPr>
          <p:cNvSpPr txBox="1"/>
          <p:nvPr userDrawn="1"/>
        </p:nvSpPr>
        <p:spPr>
          <a:xfrm>
            <a:off x="8122227" y="6433621"/>
            <a:ext cx="4069773" cy="369332"/>
          </a:xfrm>
          <a:prstGeom prst="rect">
            <a:avLst/>
          </a:prstGeom>
          <a:noFill/>
        </p:spPr>
        <p:txBody>
          <a:bodyPr wrap="square">
            <a:spAutoFit/>
          </a:bodyPr>
          <a:lstStyle/>
          <a:p>
            <a:pPr marL="0" marR="0">
              <a:spcBef>
                <a:spcPts val="0"/>
              </a:spcBef>
              <a:spcAft>
                <a:spcPts val="0"/>
              </a:spcAft>
            </a:pPr>
            <a:r>
              <a:rPr lang="en-US" sz="1800" b="1">
                <a:effectLst/>
                <a:latin typeface="Calibri" panose="020F0502020204030204" pitchFamily="34" charset="0"/>
                <a:ea typeface="Calibri" panose="020F0502020204030204" pitchFamily="34" charset="0"/>
              </a:rPr>
              <a:t>Microsoft confidential. Internal use only.</a:t>
            </a:r>
            <a:endParaRPr lang="en-US" sz="180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1395987684"/>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a:extLst>
              <a:ext uri="{FF2B5EF4-FFF2-40B4-BE49-F238E27FC236}">
                <a16:creationId xmlns:a16="http://schemas.microsoft.com/office/drawing/2014/main" id="{B44014EA-3AD6-4F2C-92DC-E62255BE8C3F}"/>
              </a:ext>
            </a:extLst>
          </p:cNvPr>
          <p:cNvSpPr>
            <a:spLocks noGrp="1"/>
          </p:cNvSpPr>
          <p:nvPr>
            <p:ph sz="quarter" idx="11"/>
          </p:nvPr>
        </p:nvSpPr>
        <p:spPr>
          <a:xfrm>
            <a:off x="6415088" y="4705350"/>
            <a:ext cx="4749800" cy="1046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9778421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165671-2BAB-496E-A124-8C3A9EB204E2}"/>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11C884DE-0FC3-4FDC-9039-A81BDEAC5A03}"/>
              </a:ext>
            </a:extLst>
          </p:cNvPr>
          <p:cNvSpPr>
            <a:spLocks noGrp="1"/>
          </p:cNvSpPr>
          <p:nvPr>
            <p:ph sz="quarter" idx="10"/>
          </p:nvPr>
        </p:nvSpPr>
        <p:spPr>
          <a:xfrm>
            <a:off x="426424" y="1674525"/>
            <a:ext cx="1828800" cy="914400"/>
          </a:xfrm>
        </p:spPr>
        <p:txBody>
          <a:bodyPr/>
          <a:lstStyle/>
          <a:p>
            <a:pPr lvl="0"/>
            <a:endParaRPr lang="en-US"/>
          </a:p>
        </p:txBody>
      </p:sp>
      <p:sp>
        <p:nvSpPr>
          <p:cNvPr id="6" name="Content Placeholder 5">
            <a:extLst>
              <a:ext uri="{FF2B5EF4-FFF2-40B4-BE49-F238E27FC236}">
                <a16:creationId xmlns:a16="http://schemas.microsoft.com/office/drawing/2014/main" id="{72416673-8A15-4CB5-A7BF-12114C3588E8}"/>
              </a:ext>
            </a:extLst>
          </p:cNvPr>
          <p:cNvSpPr>
            <a:spLocks noGrp="1"/>
          </p:cNvSpPr>
          <p:nvPr>
            <p:ph sz="quarter" idx="11"/>
          </p:nvPr>
        </p:nvSpPr>
        <p:spPr>
          <a:xfrm>
            <a:off x="426424" y="3354676"/>
            <a:ext cx="1828800" cy="914400"/>
          </a:xfrm>
        </p:spPr>
        <p:txBody>
          <a:bodyPr/>
          <a:lstStyle/>
          <a:p>
            <a:pPr lvl="0"/>
            <a:endParaRPr lang="en-US"/>
          </a:p>
        </p:txBody>
      </p:sp>
    </p:spTree>
    <p:extLst>
      <p:ext uri="{BB962C8B-B14F-4D97-AF65-F5344CB8AC3E}">
        <p14:creationId xmlns:p14="http://schemas.microsoft.com/office/powerpoint/2010/main" val="2351038119"/>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D19093-FA5F-4E5F-B29D-DD6B995B0CEF}"/>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A244CFD9-1F0F-425A-93D6-7B6DA3FB7CC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63C345EA-7765-4791-BD65-A2406CF8F2D1}"/>
              </a:ext>
            </a:extLst>
          </p:cNvPr>
          <p:cNvSpPr>
            <a:spLocks noGrp="1"/>
          </p:cNvSpPr>
          <p:nvPr>
            <p:ph type="dt" sz="half" idx="10"/>
          </p:nvPr>
        </p:nvSpPr>
        <p:spPr/>
        <p:txBody>
          <a:bodyPr/>
          <a:lstStyle/>
          <a:p>
            <a:fld id="{19C0A5A4-8D0A-4F80-B546-6BF391CFF993}" type="datetimeFigureOut">
              <a:rPr lang="en-GB" smtClean="0"/>
              <a:t>10/04/2023</a:t>
            </a:fld>
            <a:endParaRPr lang="en-GB"/>
          </a:p>
        </p:txBody>
      </p:sp>
      <p:sp>
        <p:nvSpPr>
          <p:cNvPr id="5" name="Footer Placeholder 4">
            <a:extLst>
              <a:ext uri="{FF2B5EF4-FFF2-40B4-BE49-F238E27FC236}">
                <a16:creationId xmlns:a16="http://schemas.microsoft.com/office/drawing/2014/main" id="{E09D3154-503A-431A-A82D-0443795128F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232B963-82B4-440E-9596-4DC1B2BC9D09}"/>
              </a:ext>
            </a:extLst>
          </p:cNvPr>
          <p:cNvSpPr>
            <a:spLocks noGrp="1"/>
          </p:cNvSpPr>
          <p:nvPr>
            <p:ph type="sldNum" sz="quarter" idx="12"/>
          </p:nvPr>
        </p:nvSpPr>
        <p:spPr/>
        <p:txBody>
          <a:bodyPr/>
          <a:lstStyle/>
          <a:p>
            <a:fld id="{B287789A-14CD-4199-917A-B0DD59122585}" type="slidenum">
              <a:rPr lang="en-GB" smtClean="0"/>
              <a:t>‹#›</a:t>
            </a:fld>
            <a:endParaRPr lang="en-GB"/>
          </a:p>
        </p:txBody>
      </p:sp>
    </p:spTree>
    <p:extLst>
      <p:ext uri="{BB962C8B-B14F-4D97-AF65-F5344CB8AC3E}">
        <p14:creationId xmlns:p14="http://schemas.microsoft.com/office/powerpoint/2010/main" val="4280706856"/>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74831-3499-A281-3476-DD16230E2F5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E76F7B1-F661-37C9-F146-4F1E065FADB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177422432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8FF18-9BD3-49EC-8393-12EF9F3B421A}"/>
              </a:ext>
            </a:extLst>
          </p:cNvPr>
          <p:cNvSpPr>
            <a:spLocks noGrp="1"/>
          </p:cNvSpPr>
          <p:nvPr>
            <p:ph type="title"/>
          </p:nvPr>
        </p:nvSpPr>
        <p:spPr>
          <a:xfrm>
            <a:off x="588263" y="2484468"/>
            <a:ext cx="4644137" cy="870272"/>
          </a:xfrm>
        </p:spPr>
        <p:txBody>
          <a:bodyPr anchor="b"/>
          <a:lstStyle>
            <a:lvl1pPr algn="l">
              <a:defRPr>
                <a:solidFill>
                  <a:schemeClr val="tx2"/>
                </a:solidFill>
              </a:defRPr>
            </a:lvl1pPr>
          </a:lstStyle>
          <a:p>
            <a:r>
              <a:rPr lang="en-US"/>
              <a:t>Click to edit Master</a:t>
            </a:r>
          </a:p>
        </p:txBody>
      </p:sp>
    </p:spTree>
    <p:extLst>
      <p:ext uri="{BB962C8B-B14F-4D97-AF65-F5344CB8AC3E}">
        <p14:creationId xmlns:p14="http://schemas.microsoft.com/office/powerpoint/2010/main" val="1979125379"/>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10598080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3" name="Text Placeholder 6">
            <a:extLst>
              <a:ext uri="{FF2B5EF4-FFF2-40B4-BE49-F238E27FC236}">
                <a16:creationId xmlns:a16="http://schemas.microsoft.com/office/drawing/2014/main" id="{E6DB9915-D43B-476C-B8A1-449F7E279229}"/>
              </a:ext>
            </a:extLst>
          </p:cNvPr>
          <p:cNvSpPr>
            <a:spLocks noGrp="1"/>
          </p:cNvSpPr>
          <p:nvPr>
            <p:ph type="body" sz="quarter" idx="11"/>
          </p:nvPr>
        </p:nvSpPr>
        <p:spPr>
          <a:xfrm>
            <a:off x="584200" y="1120095"/>
            <a:ext cx="11025188" cy="369332"/>
          </a:xfrm>
        </p:spPr>
        <p:txBody>
          <a:bodyPr/>
          <a:lstStyle>
            <a:lvl1pPr marL="0" indent="0" algn="ctr">
              <a:buNone/>
              <a:defRPr sz="2400">
                <a:solidFill>
                  <a:schemeClr val="accent2"/>
                </a:solidFill>
                <a:latin typeface="+mj-lt"/>
              </a:defRPr>
            </a:lvl1pPr>
          </a:lstStyle>
          <a:p>
            <a:pPr lvl="0"/>
            <a:r>
              <a:rPr lang="en-US"/>
              <a:t>Edit Master text styles</a:t>
            </a:r>
          </a:p>
        </p:txBody>
      </p:sp>
    </p:spTree>
    <p:extLst>
      <p:ext uri="{BB962C8B-B14F-4D97-AF65-F5344CB8AC3E}">
        <p14:creationId xmlns:p14="http://schemas.microsoft.com/office/powerpoint/2010/main" val="57424996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1_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3" name="Text Placeholder 6">
            <a:extLst>
              <a:ext uri="{FF2B5EF4-FFF2-40B4-BE49-F238E27FC236}">
                <a16:creationId xmlns:a16="http://schemas.microsoft.com/office/drawing/2014/main" id="{E6DB9915-D43B-476C-B8A1-449F7E279229}"/>
              </a:ext>
            </a:extLst>
          </p:cNvPr>
          <p:cNvSpPr>
            <a:spLocks noGrp="1"/>
          </p:cNvSpPr>
          <p:nvPr>
            <p:ph type="body" sz="quarter" idx="11"/>
          </p:nvPr>
        </p:nvSpPr>
        <p:spPr>
          <a:xfrm>
            <a:off x="584200" y="1120095"/>
            <a:ext cx="11025188" cy="369332"/>
          </a:xfrm>
        </p:spPr>
        <p:txBody>
          <a:bodyPr/>
          <a:lstStyle>
            <a:lvl1pPr marL="0" indent="0" algn="ctr">
              <a:buNone/>
              <a:defRPr sz="2400">
                <a:solidFill>
                  <a:schemeClr val="accent2"/>
                </a:solidFill>
                <a:latin typeface="+mj-lt"/>
              </a:defRPr>
            </a:lvl1pPr>
          </a:lstStyle>
          <a:p>
            <a:pPr lvl="0"/>
            <a:r>
              <a:rPr lang="en-US"/>
              <a:t>Edit Master text styles</a:t>
            </a:r>
          </a:p>
        </p:txBody>
      </p:sp>
      <p:sp>
        <p:nvSpPr>
          <p:cNvPr id="5" name="Text Placeholder 4">
            <a:extLst>
              <a:ext uri="{FF2B5EF4-FFF2-40B4-BE49-F238E27FC236}">
                <a16:creationId xmlns:a16="http://schemas.microsoft.com/office/drawing/2014/main" id="{54451810-8AEC-4F83-8C46-8B13AA0B5F8C}"/>
              </a:ext>
            </a:extLst>
          </p:cNvPr>
          <p:cNvSpPr>
            <a:spLocks noGrp="1"/>
          </p:cNvSpPr>
          <p:nvPr>
            <p:ph type="body" sz="quarter" idx="12"/>
          </p:nvPr>
        </p:nvSpPr>
        <p:spPr>
          <a:xfrm>
            <a:off x="700643" y="2949489"/>
            <a:ext cx="2561539" cy="1151084"/>
          </a:xfrm>
        </p:spPr>
        <p:txBody>
          <a:bodyPr/>
          <a:lstStyle>
            <a:lvl1pPr marL="0" indent="0" algn="ctr">
              <a:spcBef>
                <a:spcPts val="0"/>
              </a:spcBef>
              <a:spcAft>
                <a:spcPts val="1200"/>
              </a:spcAft>
              <a:buNone/>
              <a:defRPr lang="en-US" sz="2400" kern="1200" dirty="0" smtClean="0">
                <a:gradFill flip="none" rotWithShape="1">
                  <a:gsLst>
                    <a:gs pos="100000">
                      <a:schemeClr val="accent2"/>
                    </a:gs>
                    <a:gs pos="0">
                      <a:schemeClr val="accent1"/>
                    </a:gs>
                  </a:gsLst>
                  <a:lin ang="4800000" scaled="0"/>
                  <a:tileRect/>
                </a:gradFill>
                <a:latin typeface="Segoe UI Semibold"/>
                <a:ea typeface="+mn-ea"/>
                <a:cs typeface="+mn-cs"/>
              </a:defRPr>
            </a:lvl1pPr>
            <a:lvl2pPr marL="0" indent="0" algn="ctr">
              <a:spcAft>
                <a:spcPts val="600"/>
              </a:spcAft>
              <a:buNone/>
              <a:defRPr sz="14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p:txBody>
      </p:sp>
      <p:sp>
        <p:nvSpPr>
          <p:cNvPr id="6" name="Text Placeholder 4">
            <a:extLst>
              <a:ext uri="{FF2B5EF4-FFF2-40B4-BE49-F238E27FC236}">
                <a16:creationId xmlns:a16="http://schemas.microsoft.com/office/drawing/2014/main" id="{F8A5FD1B-79FE-4050-A8D8-7D6BFBD4718D}"/>
              </a:ext>
            </a:extLst>
          </p:cNvPr>
          <p:cNvSpPr>
            <a:spLocks noGrp="1"/>
          </p:cNvSpPr>
          <p:nvPr>
            <p:ph type="body" sz="quarter" idx="13"/>
          </p:nvPr>
        </p:nvSpPr>
        <p:spPr>
          <a:xfrm>
            <a:off x="3449192" y="2949489"/>
            <a:ext cx="2561539" cy="1151084"/>
          </a:xfrm>
        </p:spPr>
        <p:txBody>
          <a:bodyPr/>
          <a:lstStyle>
            <a:lvl1pPr marL="0" indent="0" algn="ctr">
              <a:spcBef>
                <a:spcPts val="0"/>
              </a:spcBef>
              <a:spcAft>
                <a:spcPts val="1200"/>
              </a:spcAft>
              <a:buNone/>
              <a:defRPr lang="en-US" sz="2400" kern="1200" dirty="0" smtClean="0">
                <a:gradFill flip="none" rotWithShape="1">
                  <a:gsLst>
                    <a:gs pos="100000">
                      <a:schemeClr val="accent2"/>
                    </a:gs>
                    <a:gs pos="0">
                      <a:schemeClr val="accent1"/>
                    </a:gs>
                  </a:gsLst>
                  <a:lin ang="4800000" scaled="0"/>
                  <a:tileRect/>
                </a:gradFill>
                <a:latin typeface="Segoe UI Semibold"/>
                <a:ea typeface="+mn-ea"/>
                <a:cs typeface="+mn-cs"/>
              </a:defRPr>
            </a:lvl1pPr>
            <a:lvl2pPr marL="0" indent="0" algn="ctr">
              <a:spcAft>
                <a:spcPts val="600"/>
              </a:spcAft>
              <a:buNone/>
              <a:defRPr sz="14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p:txBody>
      </p:sp>
      <p:sp>
        <p:nvSpPr>
          <p:cNvPr id="7" name="Text Placeholder 4">
            <a:extLst>
              <a:ext uri="{FF2B5EF4-FFF2-40B4-BE49-F238E27FC236}">
                <a16:creationId xmlns:a16="http://schemas.microsoft.com/office/drawing/2014/main" id="{19456606-995D-46BE-B45F-A56A322036B8}"/>
              </a:ext>
            </a:extLst>
          </p:cNvPr>
          <p:cNvSpPr>
            <a:spLocks noGrp="1"/>
          </p:cNvSpPr>
          <p:nvPr>
            <p:ph type="body" sz="quarter" idx="14"/>
          </p:nvPr>
        </p:nvSpPr>
        <p:spPr>
          <a:xfrm>
            <a:off x="6197741" y="2949489"/>
            <a:ext cx="2561539" cy="1151084"/>
          </a:xfrm>
        </p:spPr>
        <p:txBody>
          <a:bodyPr/>
          <a:lstStyle>
            <a:lvl1pPr marL="0" indent="0" algn="ctr">
              <a:spcBef>
                <a:spcPts val="0"/>
              </a:spcBef>
              <a:spcAft>
                <a:spcPts val="1200"/>
              </a:spcAft>
              <a:buNone/>
              <a:defRPr lang="en-US" sz="2400" kern="1200" dirty="0" smtClean="0">
                <a:gradFill flip="none" rotWithShape="1">
                  <a:gsLst>
                    <a:gs pos="100000">
                      <a:schemeClr val="accent2"/>
                    </a:gs>
                    <a:gs pos="0">
                      <a:schemeClr val="accent1"/>
                    </a:gs>
                  </a:gsLst>
                  <a:lin ang="4800000" scaled="0"/>
                  <a:tileRect/>
                </a:gradFill>
                <a:latin typeface="Segoe UI Semibold"/>
                <a:ea typeface="+mn-ea"/>
                <a:cs typeface="+mn-cs"/>
              </a:defRPr>
            </a:lvl1pPr>
            <a:lvl2pPr marL="0" indent="0" algn="ctr">
              <a:spcAft>
                <a:spcPts val="600"/>
              </a:spcAft>
              <a:buNone/>
              <a:defRPr sz="14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p:txBody>
      </p:sp>
      <p:sp>
        <p:nvSpPr>
          <p:cNvPr id="8" name="Text Placeholder 4">
            <a:extLst>
              <a:ext uri="{FF2B5EF4-FFF2-40B4-BE49-F238E27FC236}">
                <a16:creationId xmlns:a16="http://schemas.microsoft.com/office/drawing/2014/main" id="{B3FDCBB8-69CC-4273-820B-818CE6A89195}"/>
              </a:ext>
            </a:extLst>
          </p:cNvPr>
          <p:cNvSpPr>
            <a:spLocks noGrp="1"/>
          </p:cNvSpPr>
          <p:nvPr>
            <p:ph type="body" sz="quarter" idx="15"/>
          </p:nvPr>
        </p:nvSpPr>
        <p:spPr>
          <a:xfrm>
            <a:off x="8946290" y="2949489"/>
            <a:ext cx="2561539" cy="1151084"/>
          </a:xfrm>
        </p:spPr>
        <p:txBody>
          <a:bodyPr/>
          <a:lstStyle>
            <a:lvl1pPr marL="0" indent="0" algn="ctr">
              <a:spcBef>
                <a:spcPts val="0"/>
              </a:spcBef>
              <a:spcAft>
                <a:spcPts val="1200"/>
              </a:spcAft>
              <a:buNone/>
              <a:defRPr lang="en-US" sz="2400" kern="1200" dirty="0" smtClean="0">
                <a:gradFill flip="none" rotWithShape="1">
                  <a:gsLst>
                    <a:gs pos="100000">
                      <a:schemeClr val="accent2"/>
                    </a:gs>
                    <a:gs pos="0">
                      <a:schemeClr val="accent1"/>
                    </a:gs>
                  </a:gsLst>
                  <a:lin ang="4800000" scaled="0"/>
                  <a:tileRect/>
                </a:gradFill>
                <a:latin typeface="Segoe UI Semibold"/>
                <a:ea typeface="+mn-ea"/>
                <a:cs typeface="+mn-cs"/>
              </a:defRPr>
            </a:lvl1pPr>
            <a:lvl2pPr marL="0" indent="0" algn="ctr">
              <a:spcAft>
                <a:spcPts val="600"/>
              </a:spcAft>
              <a:buNone/>
              <a:defRPr sz="14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20808662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1_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313" y="3367290"/>
            <a:ext cx="9144000" cy="609398"/>
          </a:xfrm>
          <a:noFill/>
        </p:spPr>
        <p:txBody>
          <a:bodyPr lIns="0" tIns="0" rIns="0" bIns="0" anchor="b" anchorCtr="0">
            <a:spAutoFit/>
          </a:bodyPr>
          <a:lstStyle>
            <a:lvl1pPr algn="l" defTabSz="932742" rtl="0" eaLnBrk="1" latinLnBrk="0" hangingPunct="1">
              <a:lnSpc>
                <a:spcPct val="90000"/>
              </a:lnSpc>
              <a:spcBef>
                <a:spcPct val="0"/>
              </a:spcBef>
              <a:buNone/>
              <a:defRPr lang="en-US" sz="4400" b="0" kern="1200" cap="none" spc="-50" baseline="0" dirty="0">
                <a:ln w="3175">
                  <a:noFill/>
                </a:ln>
                <a:solidFill>
                  <a:schemeClr val="accent1">
                    <a:lumMod val="60000"/>
                    <a:lumOff val="40000"/>
                  </a:schemeClr>
                </a:solidFill>
                <a:effectLst/>
                <a:latin typeface="+mn-lt"/>
                <a:ea typeface="+mn-ea"/>
                <a:cs typeface="Segoe UI" pitchFamily="34" charset="0"/>
              </a:defRPr>
            </a:lvl1pPr>
          </a:lstStyle>
          <a:p>
            <a:r>
              <a:rPr lang="en-US"/>
              <a:t>Section title</a:t>
            </a:r>
          </a:p>
        </p:txBody>
      </p:sp>
    </p:spTree>
    <p:extLst>
      <p:ext uri="{BB962C8B-B14F-4D97-AF65-F5344CB8AC3E}">
        <p14:creationId xmlns:p14="http://schemas.microsoft.com/office/powerpoint/2010/main" val="3012329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3223"/>
            <a:ext cx="5481755"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5" y="3769821"/>
            <a:ext cx="5481755"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Subtitle</a:t>
            </a:r>
          </a:p>
        </p:txBody>
      </p:sp>
    </p:spTree>
    <p:extLst>
      <p:ext uri="{BB962C8B-B14F-4D97-AF65-F5344CB8AC3E}">
        <p14:creationId xmlns:p14="http://schemas.microsoft.com/office/powerpoint/2010/main" val="3662206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350"/>
                                        <p:tgtEl>
                                          <p:spTgt spid="2"/>
                                        </p:tgtEl>
                                      </p:cBhvr>
                                    </p:animEffect>
                                  </p:childTnLst>
                                </p:cTn>
                              </p:par>
                              <p:par>
                                <p:cTn id="8" presetID="63" presetClass="path" presetSubtype="0" decel="100000" fill="hold" grpId="1" nodeType="withEffect">
                                  <p:stCondLst>
                                    <p:cond delay="0"/>
                                  </p:stCondLst>
                                  <p:childTnLst>
                                    <p:animMotion origin="layout" path="M 3.54167E-6 -3.7037E-6 L 0.02916 -3.7037E-6 " pathEditMode="relative" rAng="0" ptsTypes="AA">
                                      <p:cBhvr>
                                        <p:cTn id="9" dur="500" spd="-100000" fill="hold"/>
                                        <p:tgtEl>
                                          <p:spTgt spid="2"/>
                                        </p:tgtEl>
                                        <p:attrNameLst>
                                          <p:attrName>ppt_x</p:attrName>
                                          <p:attrName>ppt_y</p:attrName>
                                        </p:attrNameLst>
                                      </p:cBhvr>
                                      <p:rCtr x="1458" y="0"/>
                                    </p:animMotion>
                                  </p:childTnLst>
                                </p:cTn>
                              </p:par>
                              <p:par>
                                <p:cTn id="10" presetID="10"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350"/>
                                        <p:tgtEl>
                                          <p:spTgt spid="5"/>
                                        </p:tgtEl>
                                      </p:cBhvr>
                                    </p:animEffect>
                                  </p:childTnLst>
                                </p:cTn>
                              </p:par>
                              <p:par>
                                <p:cTn id="13" presetID="63" presetClass="path" presetSubtype="0" decel="100000" fill="hold" grpId="1" nodeType="withEffect">
                                  <p:stCondLst>
                                    <p:cond delay="0"/>
                                  </p:stCondLst>
                                  <p:childTnLst>
                                    <p:animMotion origin="layout" path="M 3.54167E-6 -2.22222E-6 L 0.02916 -2.22222E-6 " pathEditMode="relative" rAng="0" ptsTypes="AA">
                                      <p:cBhvr>
                                        <p:cTn id="14" dur="500" spd="-100000" fill="hold"/>
                                        <p:tgtEl>
                                          <p:spTgt spid="5"/>
                                        </p:tgtEl>
                                        <p:attrNameLst>
                                          <p:attrName>ppt_x</p:attrName>
                                          <p:attrName>ppt_y</p:attrName>
                                        </p:attrNameLst>
                                      </p:cBhvr>
                                      <p:rCtr x="145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5" grpId="0">
        <p:tmplLst>
          <p:tmpl>
            <p:tnLst>
              <p:par>
                <p:cTn presetID="10"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350"/>
                        <p:tgtEl>
                          <p:spTgt spid="5"/>
                        </p:tgtEl>
                      </p:cBhvr>
                    </p:animEffect>
                  </p:childTnLst>
                </p:cTn>
              </p:par>
            </p:tnLst>
          </p:tmpl>
        </p:tmplLst>
      </p:bldP>
      <p:bldP spid="5" grpId="1">
        <p:tmplLst>
          <p:tmpl>
            <p:tnLst>
              <p:par>
                <p:cTn presetID="63" presetClass="path" presetSubtype="0" decel="100000" fill="hold" nodeType="withEffect">
                  <p:stCondLst>
                    <p:cond delay="0"/>
                  </p:stCondLst>
                  <p:childTnLst>
                    <p:animMotion origin="layout" path="M 3.54167E-6 -2.22222E-6 L 0.02916 -2.22222E-6 " pathEditMode="relative" rAng="0" ptsTypes="AA">
                      <p:cBhvr>
                        <p:cTn dur="500" spd="-100000" fill="hold"/>
                        <p:tgtEl>
                          <p:spTgt spid="5"/>
                        </p:tgtEl>
                        <p:attrNameLst>
                          <p:attrName>ppt_x</p:attrName>
                          <p:attrName>ppt_y</p:attrName>
                        </p:attrNameLst>
                      </p:cBhvr>
                      <p:rCtr x="1458" y="0"/>
                    </p:animMotion>
                  </p:childTnLst>
                </p:cTn>
              </p:par>
            </p:tnLst>
          </p:tmpl>
        </p:tmplLst>
      </p:bldP>
    </p:bldLst>
  </p:timing>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guide id="5" pos="1824">
          <p15:clr>
            <a:srgbClr val="FBAE40"/>
          </p15:clr>
        </p15:guide>
        <p15:guide id="6" pos="1608">
          <p15:clr>
            <a:srgbClr val="FBAE4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86983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CENTER">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5" name="TextBox 4">
            <a:extLst>
              <a:ext uri="{FF2B5EF4-FFF2-40B4-BE49-F238E27FC236}">
                <a16:creationId xmlns:a16="http://schemas.microsoft.com/office/drawing/2014/main" id="{50438394-0B50-4FE3-9194-BED809423290}"/>
              </a:ext>
            </a:extLst>
          </p:cNvPr>
          <p:cNvSpPr txBox="1"/>
          <p:nvPr userDrawn="1"/>
        </p:nvSpPr>
        <p:spPr>
          <a:xfrm>
            <a:off x="7997536" y="6400800"/>
            <a:ext cx="4194464" cy="369332"/>
          </a:xfrm>
          <a:prstGeom prst="rect">
            <a:avLst/>
          </a:prstGeom>
          <a:noFill/>
        </p:spPr>
        <p:txBody>
          <a:bodyPr wrap="square">
            <a:spAutoFit/>
          </a:bodyPr>
          <a:lstStyle/>
          <a:p>
            <a:pPr marL="0" marR="0">
              <a:spcBef>
                <a:spcPts val="0"/>
              </a:spcBef>
              <a:spcAft>
                <a:spcPts val="0"/>
              </a:spcAft>
            </a:pPr>
            <a:r>
              <a:rPr lang="en-US" sz="1800" b="1">
                <a:effectLst/>
                <a:latin typeface="Calibri" panose="020F0502020204030204" pitchFamily="34" charset="0"/>
                <a:ea typeface="Calibri" panose="020F0502020204030204" pitchFamily="34" charset="0"/>
              </a:rPr>
              <a:t>Microsoft confidential. Internal use only.</a:t>
            </a:r>
            <a:endParaRPr lang="en-US" sz="180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1483363855"/>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800"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prstClr val="black">
                    <a:lumMod val="65000"/>
                  </a:prstClr>
                </a:solidFill>
                <a:effectLst/>
                <a:uLnTx/>
                <a:uFillTx/>
                <a:latin typeface="Segoe UI"/>
                <a:ea typeface="+mn-ea"/>
                <a:cs typeface="+mn-cs"/>
              </a:rPr>
              <a:t>© Microsoft Corporation                                                                                  								                                Azure </a:t>
            </a:r>
          </a:p>
        </p:txBody>
      </p:sp>
    </p:spTree>
    <p:extLst>
      <p:ext uri="{BB962C8B-B14F-4D97-AF65-F5344CB8AC3E}">
        <p14:creationId xmlns:p14="http://schemas.microsoft.com/office/powerpoint/2010/main" val="1879790695"/>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showMasterSp="0" userDrawn="1">
  <p:cSld name="Blank Color Layout 4">
    <p:spTree>
      <p:nvGrpSpPr>
        <p:cNvPr id="1" name=""/>
        <p:cNvGrpSpPr/>
        <p:nvPr/>
      </p:nvGrpSpPr>
      <p:grpSpPr>
        <a:xfrm>
          <a:off x="0" y="0"/>
          <a:ext cx="0" cy="0"/>
          <a:chOff x="0" y="0"/>
          <a:chExt cx="0" cy="0"/>
        </a:xfrm>
      </p:grpSpPr>
      <p:sp>
        <p:nvSpPr>
          <p:cNvPr id="4" name="Title 5"/>
          <p:cNvSpPr>
            <a:spLocks noGrp="1"/>
          </p:cNvSpPr>
          <p:nvPr>
            <p:ph type="title"/>
          </p:nvPr>
        </p:nvSpPr>
        <p:spPr>
          <a:xfrm>
            <a:off x="519248" y="512909"/>
            <a:ext cx="11151917" cy="498599"/>
          </a:xfrm>
        </p:spPr>
        <p:txBody>
          <a:bodyPr>
            <a:noAutofit/>
          </a:bodyPr>
          <a:lstStyle>
            <a:lvl1pPr>
              <a:defRPr sz="4000">
                <a:solidFill>
                  <a:srgbClr val="006600"/>
                </a:solidFill>
              </a:defRPr>
            </a:lvl1pPr>
          </a:lstStyle>
          <a:p>
            <a:r>
              <a:rPr lang="en-US"/>
              <a:t>Click to edit Master title style</a:t>
            </a:r>
          </a:p>
        </p:txBody>
      </p:sp>
      <p:sp>
        <p:nvSpPr>
          <p:cNvPr id="8" name="Slide Number Placeholder 7"/>
          <p:cNvSpPr>
            <a:spLocks noGrp="1"/>
          </p:cNvSpPr>
          <p:nvPr>
            <p:ph type="sldNum" sz="quarter" idx="12"/>
          </p:nvPr>
        </p:nvSpPr>
        <p:spPr>
          <a:xfrm>
            <a:off x="8610600" y="6517719"/>
            <a:ext cx="27432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4C81DCF-37AD-4D80-9AF2-7F7291E1B83E}" type="slidenum">
              <a:rPr kumimoji="0" lang="en-US" sz="1800" b="0" i="0" u="none" strike="noStrike" kern="1200" cap="none" spc="0" normalizeH="0" baseline="0" noProof="0" smtClean="0">
                <a:ln>
                  <a:noFill/>
                </a:ln>
                <a:solidFill>
                  <a:prstClr val="white"/>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Tree>
    <p:extLst>
      <p:ext uri="{BB962C8B-B14F-4D97-AF65-F5344CB8AC3E}">
        <p14:creationId xmlns:p14="http://schemas.microsoft.com/office/powerpoint/2010/main" val="175317164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userDrawn="1">
  <p:cSld name="Blank 2">
    <p:bg>
      <p:bgRef idx="1001">
        <a:schemeClr val="bg1"/>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044C08E-72F0-43B7-A950-8EEB146712DB}"/>
              </a:ext>
            </a:extLst>
          </p:cNvPr>
          <p:cNvPicPr>
            <a:picLocks noChangeAspect="1"/>
          </p:cNvPicPr>
          <p:nvPr userDrawn="1"/>
        </p:nvPicPr>
        <p:blipFill rotWithShape="1">
          <a:blip r:embed="rId2"/>
          <a:srcRect l="1005" r="1005"/>
          <a:stretch/>
        </p:blipFill>
        <p:spPr>
          <a:xfrm>
            <a:off x="0" y="0"/>
            <a:ext cx="12192000" cy="6858000"/>
          </a:xfrm>
          <a:prstGeom prst="rect">
            <a:avLst/>
          </a:prstGeom>
        </p:spPr>
      </p:pic>
    </p:spTree>
    <p:extLst>
      <p:ext uri="{BB962C8B-B14F-4D97-AF65-F5344CB8AC3E}">
        <p14:creationId xmlns:p14="http://schemas.microsoft.com/office/powerpoint/2010/main" val="335281086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22969891"/>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165671-2BAB-496E-A124-8C3A9EB204E2}"/>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11C884DE-0FC3-4FDC-9039-A81BDEAC5A03}"/>
              </a:ext>
            </a:extLst>
          </p:cNvPr>
          <p:cNvSpPr>
            <a:spLocks noGrp="1"/>
          </p:cNvSpPr>
          <p:nvPr>
            <p:ph sz="quarter" idx="10"/>
          </p:nvPr>
        </p:nvSpPr>
        <p:spPr>
          <a:xfrm>
            <a:off x="426424" y="1674525"/>
            <a:ext cx="1828800" cy="914400"/>
          </a:xfrm>
        </p:spPr>
        <p:txBody>
          <a:bodyPr/>
          <a:lstStyle/>
          <a:p>
            <a:pPr lvl="0"/>
            <a:endParaRPr lang="en-US"/>
          </a:p>
        </p:txBody>
      </p:sp>
      <p:sp>
        <p:nvSpPr>
          <p:cNvPr id="6" name="Content Placeholder 5">
            <a:extLst>
              <a:ext uri="{FF2B5EF4-FFF2-40B4-BE49-F238E27FC236}">
                <a16:creationId xmlns:a16="http://schemas.microsoft.com/office/drawing/2014/main" id="{72416673-8A15-4CB5-A7BF-12114C3588E8}"/>
              </a:ext>
            </a:extLst>
          </p:cNvPr>
          <p:cNvSpPr>
            <a:spLocks noGrp="1"/>
          </p:cNvSpPr>
          <p:nvPr>
            <p:ph sz="quarter" idx="11"/>
          </p:nvPr>
        </p:nvSpPr>
        <p:spPr>
          <a:xfrm>
            <a:off x="426424" y="3354676"/>
            <a:ext cx="1828800" cy="914400"/>
          </a:xfrm>
        </p:spPr>
        <p:txBody>
          <a:bodyPr/>
          <a:lstStyle/>
          <a:p>
            <a:pPr lvl="0"/>
            <a:endParaRPr lang="en-US"/>
          </a:p>
        </p:txBody>
      </p:sp>
    </p:spTree>
    <p:extLst>
      <p:ext uri="{BB962C8B-B14F-4D97-AF65-F5344CB8AC3E}">
        <p14:creationId xmlns:p14="http://schemas.microsoft.com/office/powerpoint/2010/main" val="3504048182"/>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 Title square photo placeholder">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lgn="l">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lgn="l">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Tree>
    <p:extLst>
      <p:ext uri="{BB962C8B-B14F-4D97-AF65-F5344CB8AC3E}">
        <p14:creationId xmlns:p14="http://schemas.microsoft.com/office/powerpoint/2010/main" val="15966607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9121006B-09FA-4F62-9542-4F6479B0897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3088456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Azure Data All Hands">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FEE0C23-C0DD-6E4A-9E72-11CB6C3AA833}"/>
              </a:ext>
            </a:extLst>
          </p:cNvPr>
          <p:cNvSpPr/>
          <p:nvPr userDrawn="1"/>
        </p:nvSpPr>
        <p:spPr bwMode="auto">
          <a:xfrm>
            <a:off x="5326063" y="0"/>
            <a:ext cx="6865937"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11371" y="377371"/>
            <a:ext cx="6103257" cy="6103257"/>
          </a:xfrm>
          <a:prstGeom prst="rect">
            <a:avLst/>
          </a:prstGeom>
        </p:spPr>
      </p:pic>
      <p:sp>
        <p:nvSpPr>
          <p:cNvPr id="3" name="Rectangle 2">
            <a:extLst>
              <a:ext uri="{FF2B5EF4-FFF2-40B4-BE49-F238E27FC236}">
                <a16:creationId xmlns:a16="http://schemas.microsoft.com/office/drawing/2014/main" id="{4696F784-A615-2F41-93AA-8064D970D771}"/>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548652"/>
            <a:ext cx="4167887" cy="984885"/>
          </a:xfrm>
        </p:spPr>
        <p:txBody>
          <a:bodyPr anchor="b" anchorCtr="0">
            <a:spAutoFit/>
          </a:bodyPr>
          <a:lstStyle>
            <a:lvl1pPr algn="l">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34ABE124-0544-0C4D-9FCE-68AA16069F0C}"/>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6087355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8FF18-9BD3-49EC-8393-12EF9F3B421A}"/>
              </a:ext>
            </a:extLst>
          </p:cNvPr>
          <p:cNvSpPr>
            <a:spLocks noGrp="1"/>
          </p:cNvSpPr>
          <p:nvPr>
            <p:ph type="title"/>
          </p:nvPr>
        </p:nvSpPr>
        <p:spPr>
          <a:xfrm>
            <a:off x="588263" y="2484468"/>
            <a:ext cx="4644137" cy="870272"/>
          </a:xfrm>
        </p:spPr>
        <p:txBody>
          <a:bodyPr anchor="b"/>
          <a:lstStyle>
            <a:lvl1pPr algn="l">
              <a:defRPr>
                <a:solidFill>
                  <a:schemeClr val="tx2"/>
                </a:solidFill>
              </a:defRPr>
            </a:lvl1pPr>
          </a:lstStyle>
          <a:p>
            <a:r>
              <a:rPr lang="en-US"/>
              <a:t>Click to edit Master</a:t>
            </a:r>
          </a:p>
        </p:txBody>
      </p:sp>
    </p:spTree>
    <p:extLst>
      <p:ext uri="{BB962C8B-B14F-4D97-AF65-F5344CB8AC3E}">
        <p14:creationId xmlns:p14="http://schemas.microsoft.com/office/powerpoint/2010/main" val="1104817999"/>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9_Title Only">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B5359982-D87D-4510-8C17-75850A9F0EFE}"/>
              </a:ext>
            </a:extLst>
          </p:cNvPr>
          <p:cNvSpPr>
            <a:spLocks noGrp="1"/>
          </p:cNvSpPr>
          <p:nvPr>
            <p:ph type="body" sz="quarter" idx="12"/>
          </p:nvPr>
        </p:nvSpPr>
        <p:spPr>
          <a:xfrm>
            <a:off x="588263" y="1436688"/>
            <a:ext cx="5363275" cy="369332"/>
          </a:xfrm>
        </p:spPr>
        <p:txBody>
          <a:bodyPr/>
          <a:lstStyle>
            <a:lvl1pPr>
              <a:defRPr sz="2400">
                <a:solidFill>
                  <a:schemeClr val="accent2"/>
                </a:solidFill>
              </a:defRPr>
            </a:lvl1pPr>
            <a:lvl2pPr>
              <a:defRPr sz="1800"/>
            </a:lvl2pPr>
            <a:lvl3pPr>
              <a:defRPr sz="1400"/>
            </a:lvl3pPr>
            <a:lvl4pPr>
              <a:defRPr sz="1200"/>
            </a:lvl4pPr>
            <a:lvl5pPr>
              <a:defRPr sz="1200"/>
            </a:lvl5pPr>
          </a:lstStyle>
          <a:p>
            <a:pPr lvl="0"/>
            <a:r>
              <a:rPr lang="en-US"/>
              <a:t>Click to edit Master text styles</a:t>
            </a:r>
          </a:p>
        </p:txBody>
      </p:sp>
      <p:sp>
        <p:nvSpPr>
          <p:cNvPr id="2" name="Title 1">
            <a:extLst>
              <a:ext uri="{FF2B5EF4-FFF2-40B4-BE49-F238E27FC236}">
                <a16:creationId xmlns:a16="http://schemas.microsoft.com/office/drawing/2014/main" id="{BE91932C-BE0C-0B1B-3C97-FC6937B6561E}"/>
              </a:ext>
            </a:extLst>
          </p:cNvPr>
          <p:cNvSpPr>
            <a:spLocks noGrp="1"/>
          </p:cNvSpPr>
          <p:nvPr>
            <p:ph type="title"/>
          </p:nvPr>
        </p:nvSpPr>
        <p:spPr>
          <a:xfrm>
            <a:off x="588263" y="457200"/>
            <a:ext cx="5753859" cy="492443"/>
          </a:xfrm>
        </p:spPr>
        <p:txBody>
          <a:bodyPr/>
          <a:lstStyle>
            <a:lvl1pPr algn="l">
              <a:defRPr/>
            </a:lvl1pPr>
          </a:lstStyle>
          <a:p>
            <a:r>
              <a:rPr lang="en-US"/>
              <a:t>Click to edit Master title style</a:t>
            </a:r>
          </a:p>
        </p:txBody>
      </p:sp>
      <p:sp>
        <p:nvSpPr>
          <p:cNvPr id="6" name="Text Placeholder 6">
            <a:extLst>
              <a:ext uri="{FF2B5EF4-FFF2-40B4-BE49-F238E27FC236}">
                <a16:creationId xmlns:a16="http://schemas.microsoft.com/office/drawing/2014/main" id="{E3B2EF26-51ED-E87E-B8E2-5C7FF41C8E2C}"/>
              </a:ext>
            </a:extLst>
          </p:cNvPr>
          <p:cNvSpPr>
            <a:spLocks noGrp="1"/>
          </p:cNvSpPr>
          <p:nvPr>
            <p:ph type="body" sz="quarter" idx="13"/>
          </p:nvPr>
        </p:nvSpPr>
        <p:spPr>
          <a:xfrm>
            <a:off x="588263" y="2017713"/>
            <a:ext cx="5363275" cy="1674305"/>
          </a:xfrm>
        </p:spPr>
        <p:txBody>
          <a:bodyPr/>
          <a:lstStyle>
            <a:lvl1pPr>
              <a:defRPr sz="2000">
                <a:solidFill>
                  <a:schemeClr val="tx1"/>
                </a:solidFill>
              </a:defRPr>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6">
            <a:extLst>
              <a:ext uri="{FF2B5EF4-FFF2-40B4-BE49-F238E27FC236}">
                <a16:creationId xmlns:a16="http://schemas.microsoft.com/office/drawing/2014/main" id="{20270AFD-2991-7D6B-9A65-B9B1D944A173}"/>
              </a:ext>
            </a:extLst>
          </p:cNvPr>
          <p:cNvSpPr>
            <a:spLocks noGrp="1"/>
          </p:cNvSpPr>
          <p:nvPr>
            <p:ph type="body" sz="quarter" idx="14"/>
          </p:nvPr>
        </p:nvSpPr>
        <p:spPr>
          <a:xfrm>
            <a:off x="6240462" y="2017713"/>
            <a:ext cx="5363275" cy="1674305"/>
          </a:xfrm>
        </p:spPr>
        <p:txBody>
          <a:bodyPr/>
          <a:lstStyle>
            <a:lvl1pPr>
              <a:defRPr sz="2000">
                <a:solidFill>
                  <a:schemeClr val="tx1"/>
                </a:solidFill>
              </a:defRPr>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8621712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9_Custom Layout">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E09CA30-1D13-4021-BE81-6A72FEAF7A8E}"/>
              </a:ext>
            </a:extLst>
          </p:cNvPr>
          <p:cNvSpPr>
            <a:spLocks noGrp="1"/>
          </p:cNvSpPr>
          <p:nvPr>
            <p:ph type="body" sz="quarter" idx="11"/>
          </p:nvPr>
        </p:nvSpPr>
        <p:spPr>
          <a:xfrm>
            <a:off x="584200" y="3429000"/>
            <a:ext cx="4043371" cy="1501950"/>
          </a:xfrm>
        </p:spPr>
        <p:txBody>
          <a:bodyPr/>
          <a:lstStyle>
            <a:lvl1pPr>
              <a:defRPr sz="2000">
                <a:solidFill>
                  <a:schemeClr val="accent2"/>
                </a:solidFill>
              </a:defRPr>
            </a:lvl1pPr>
            <a:lvl2pPr>
              <a:defRPr sz="1600">
                <a:solidFill>
                  <a:schemeClr val="accent2"/>
                </a:solidFill>
              </a:defRPr>
            </a:lvl2pPr>
            <a:lvl3pPr>
              <a:defRPr sz="1200">
                <a:solidFill>
                  <a:schemeClr val="accent2"/>
                </a:solidFill>
              </a:defRPr>
            </a:lvl3pPr>
            <a:lvl4pPr>
              <a:defRPr sz="1100">
                <a:solidFill>
                  <a:schemeClr val="accent2"/>
                </a:solidFill>
              </a:defRPr>
            </a:lvl4pPr>
            <a:lvl5pPr>
              <a:defRPr sz="1100">
                <a:solidFill>
                  <a:schemeClr val="accent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755AC74-6616-2D39-56B3-39F4AF6F6EA7}"/>
              </a:ext>
            </a:extLst>
          </p:cNvPr>
          <p:cNvSpPr>
            <a:spLocks noGrp="1"/>
          </p:cNvSpPr>
          <p:nvPr>
            <p:ph type="body" sz="quarter" idx="12"/>
          </p:nvPr>
        </p:nvSpPr>
        <p:spPr>
          <a:xfrm>
            <a:off x="6096000" y="922565"/>
            <a:ext cx="5507736" cy="1987010"/>
          </a:xfrm>
        </p:spPr>
        <p:txBody>
          <a:bodyPr/>
          <a:lstStyle>
            <a:lvl1pPr>
              <a:defRPr sz="2400">
                <a:solidFill>
                  <a:schemeClr val="accent2"/>
                </a:solidFill>
              </a:defRPr>
            </a:lvl1pPr>
            <a:lvl2pPr>
              <a:defRPr sz="18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8">
            <a:extLst>
              <a:ext uri="{FF2B5EF4-FFF2-40B4-BE49-F238E27FC236}">
                <a16:creationId xmlns:a16="http://schemas.microsoft.com/office/drawing/2014/main" id="{9E072F35-F29F-7350-ABFA-8808C32DC9DF}"/>
              </a:ext>
            </a:extLst>
          </p:cNvPr>
          <p:cNvSpPr>
            <a:spLocks noGrp="1"/>
          </p:cNvSpPr>
          <p:nvPr>
            <p:ph type="title"/>
          </p:nvPr>
        </p:nvSpPr>
        <p:spPr>
          <a:xfrm>
            <a:off x="588263" y="2369855"/>
            <a:ext cx="4131221" cy="984885"/>
          </a:xfrm>
        </p:spPr>
        <p:txBody>
          <a:bodyPr anchor="b"/>
          <a:lstStyle>
            <a:lvl1pPr algn="l">
              <a:defRPr/>
            </a:lvl1pPr>
          </a:lstStyle>
          <a:p>
            <a:r>
              <a:rPr lang="en-US"/>
              <a:t>Click to edit Master title style</a:t>
            </a:r>
          </a:p>
        </p:txBody>
      </p:sp>
    </p:spTree>
    <p:extLst>
      <p:ext uri="{BB962C8B-B14F-4D97-AF65-F5344CB8AC3E}">
        <p14:creationId xmlns:p14="http://schemas.microsoft.com/office/powerpoint/2010/main" val="4268929813"/>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8FF18-9BD3-49EC-8393-12EF9F3B421A}"/>
              </a:ext>
            </a:extLst>
          </p:cNvPr>
          <p:cNvSpPr>
            <a:spLocks noGrp="1"/>
          </p:cNvSpPr>
          <p:nvPr>
            <p:ph type="title"/>
          </p:nvPr>
        </p:nvSpPr>
        <p:spPr>
          <a:xfrm>
            <a:off x="588264" y="2862297"/>
            <a:ext cx="3992212" cy="492443"/>
          </a:xfrm>
        </p:spPr>
        <p:txBody>
          <a:bodyPr anchor="b"/>
          <a:lstStyle>
            <a:lvl1pPr algn="l">
              <a:defRPr>
                <a:solidFill>
                  <a:schemeClr val="tx1"/>
                </a:solidFill>
              </a:defRPr>
            </a:lvl1pPr>
          </a:lstStyle>
          <a:p>
            <a:r>
              <a:rPr lang="en-US"/>
              <a:t>Click to edit Master</a:t>
            </a:r>
          </a:p>
        </p:txBody>
      </p:sp>
      <p:sp>
        <p:nvSpPr>
          <p:cNvPr id="6" name="Text Placeholder 5">
            <a:extLst>
              <a:ext uri="{FF2B5EF4-FFF2-40B4-BE49-F238E27FC236}">
                <a16:creationId xmlns:a16="http://schemas.microsoft.com/office/drawing/2014/main" id="{9E09CA30-1D13-4021-BE81-6A72FEAF7A8E}"/>
              </a:ext>
            </a:extLst>
          </p:cNvPr>
          <p:cNvSpPr>
            <a:spLocks noGrp="1"/>
          </p:cNvSpPr>
          <p:nvPr>
            <p:ph type="body" sz="quarter" idx="11"/>
          </p:nvPr>
        </p:nvSpPr>
        <p:spPr>
          <a:xfrm>
            <a:off x="588264" y="3429000"/>
            <a:ext cx="4043371" cy="1957324"/>
          </a:xfrm>
        </p:spPr>
        <p:txBody>
          <a:bodyPr/>
          <a:lstStyle>
            <a:lvl1pPr>
              <a:defRPr sz="2000">
                <a:solidFill>
                  <a:schemeClr val="accent2"/>
                </a:solidFill>
              </a:defRPr>
            </a:lvl1pPr>
            <a:lvl2pPr>
              <a:defRPr sz="1600">
                <a:solidFill>
                  <a:schemeClr val="accent2"/>
                </a:solidFill>
              </a:defRPr>
            </a:lvl2pPr>
            <a:lvl3pPr>
              <a:defRPr sz="1200">
                <a:solidFill>
                  <a:schemeClr val="accent2"/>
                </a:solidFill>
              </a:defRPr>
            </a:lvl3pPr>
            <a:lvl4pPr>
              <a:defRPr sz="1100">
                <a:solidFill>
                  <a:schemeClr val="accent2"/>
                </a:solidFill>
              </a:defRPr>
            </a:lvl4pPr>
            <a:lvl5pPr>
              <a:defRPr sz="1100">
                <a:solidFill>
                  <a:schemeClr val="accent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23456673"/>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7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8FF18-9BD3-49EC-8393-12EF9F3B421A}"/>
              </a:ext>
            </a:extLst>
          </p:cNvPr>
          <p:cNvSpPr>
            <a:spLocks noGrp="1"/>
          </p:cNvSpPr>
          <p:nvPr>
            <p:ph type="title"/>
          </p:nvPr>
        </p:nvSpPr>
        <p:spPr>
          <a:xfrm>
            <a:off x="588264" y="2862297"/>
            <a:ext cx="3992212" cy="492443"/>
          </a:xfrm>
        </p:spPr>
        <p:txBody>
          <a:bodyPr anchor="b"/>
          <a:lstStyle>
            <a:lvl1pPr algn="l">
              <a:defRPr>
                <a:solidFill>
                  <a:schemeClr val="tx1"/>
                </a:solidFill>
              </a:defRPr>
            </a:lvl1pPr>
          </a:lstStyle>
          <a:p>
            <a:r>
              <a:rPr lang="en-US"/>
              <a:t>Click to edit Master</a:t>
            </a:r>
          </a:p>
        </p:txBody>
      </p:sp>
      <p:sp>
        <p:nvSpPr>
          <p:cNvPr id="6" name="Text Placeholder 5">
            <a:extLst>
              <a:ext uri="{FF2B5EF4-FFF2-40B4-BE49-F238E27FC236}">
                <a16:creationId xmlns:a16="http://schemas.microsoft.com/office/drawing/2014/main" id="{9E09CA30-1D13-4021-BE81-6A72FEAF7A8E}"/>
              </a:ext>
            </a:extLst>
          </p:cNvPr>
          <p:cNvSpPr>
            <a:spLocks noGrp="1"/>
          </p:cNvSpPr>
          <p:nvPr>
            <p:ph type="body" sz="quarter" idx="11"/>
          </p:nvPr>
        </p:nvSpPr>
        <p:spPr>
          <a:xfrm>
            <a:off x="588264" y="3429000"/>
            <a:ext cx="4043371" cy="1957324"/>
          </a:xfrm>
        </p:spPr>
        <p:txBody>
          <a:bodyPr/>
          <a:lstStyle>
            <a:lvl1pPr>
              <a:defRPr sz="2000">
                <a:solidFill>
                  <a:schemeClr val="accent2"/>
                </a:solidFill>
              </a:defRPr>
            </a:lvl1pPr>
            <a:lvl2pPr>
              <a:defRPr sz="1600">
                <a:solidFill>
                  <a:schemeClr val="accent2"/>
                </a:solidFill>
              </a:defRPr>
            </a:lvl2pPr>
            <a:lvl3pPr>
              <a:defRPr sz="1200">
                <a:solidFill>
                  <a:schemeClr val="accent2"/>
                </a:solidFill>
              </a:defRPr>
            </a:lvl3pPr>
            <a:lvl4pPr>
              <a:defRPr sz="1100">
                <a:solidFill>
                  <a:schemeClr val="accent2"/>
                </a:solidFill>
              </a:defRPr>
            </a:lvl4pPr>
            <a:lvl5pPr>
              <a:defRPr sz="1100">
                <a:solidFill>
                  <a:schemeClr val="accent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98262213"/>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3035102"/>
            <a:ext cx="9144000" cy="498674"/>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4725"/>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95936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30929022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3" name="Text Placeholder 6">
            <a:extLst>
              <a:ext uri="{FF2B5EF4-FFF2-40B4-BE49-F238E27FC236}">
                <a16:creationId xmlns:a16="http://schemas.microsoft.com/office/drawing/2014/main" id="{E6DB9915-D43B-476C-B8A1-449F7E279229}"/>
              </a:ext>
            </a:extLst>
          </p:cNvPr>
          <p:cNvSpPr>
            <a:spLocks noGrp="1"/>
          </p:cNvSpPr>
          <p:nvPr>
            <p:ph type="body" sz="quarter" idx="11"/>
          </p:nvPr>
        </p:nvSpPr>
        <p:spPr>
          <a:xfrm>
            <a:off x="584200" y="1120095"/>
            <a:ext cx="11025188" cy="369332"/>
          </a:xfrm>
        </p:spPr>
        <p:txBody>
          <a:bodyPr/>
          <a:lstStyle>
            <a:lvl1pPr marL="0" indent="0" algn="ctr">
              <a:buNone/>
              <a:defRPr sz="2400">
                <a:solidFill>
                  <a:schemeClr val="accent2"/>
                </a:solidFill>
                <a:latin typeface="+mj-lt"/>
              </a:defRPr>
            </a:lvl1pPr>
          </a:lstStyle>
          <a:p>
            <a:pPr lvl="0"/>
            <a:r>
              <a:rPr lang="en-US"/>
              <a:t>Edit Master text styles</a:t>
            </a:r>
          </a:p>
        </p:txBody>
      </p:sp>
    </p:spTree>
    <p:extLst>
      <p:ext uri="{BB962C8B-B14F-4D97-AF65-F5344CB8AC3E}">
        <p14:creationId xmlns:p14="http://schemas.microsoft.com/office/powerpoint/2010/main" val="163996077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3" name="Text Placeholder 6">
            <a:extLst>
              <a:ext uri="{FF2B5EF4-FFF2-40B4-BE49-F238E27FC236}">
                <a16:creationId xmlns:a16="http://schemas.microsoft.com/office/drawing/2014/main" id="{E6DB9915-D43B-476C-B8A1-449F7E279229}"/>
              </a:ext>
            </a:extLst>
          </p:cNvPr>
          <p:cNvSpPr>
            <a:spLocks noGrp="1"/>
          </p:cNvSpPr>
          <p:nvPr>
            <p:ph type="body" sz="quarter" idx="11"/>
          </p:nvPr>
        </p:nvSpPr>
        <p:spPr>
          <a:xfrm>
            <a:off x="584200" y="1120095"/>
            <a:ext cx="11025188" cy="369332"/>
          </a:xfrm>
        </p:spPr>
        <p:txBody>
          <a:bodyPr/>
          <a:lstStyle>
            <a:lvl1pPr marL="0" indent="0" algn="ctr">
              <a:buNone/>
              <a:defRPr sz="2400">
                <a:solidFill>
                  <a:schemeClr val="accent2"/>
                </a:solidFill>
                <a:latin typeface="+mj-lt"/>
              </a:defRPr>
            </a:lvl1pPr>
          </a:lstStyle>
          <a:p>
            <a:pPr lvl="0"/>
            <a:r>
              <a:rPr lang="en-US"/>
              <a:t>Edit Master text styles</a:t>
            </a:r>
          </a:p>
        </p:txBody>
      </p:sp>
      <p:sp>
        <p:nvSpPr>
          <p:cNvPr id="5" name="Text Placeholder 4">
            <a:extLst>
              <a:ext uri="{FF2B5EF4-FFF2-40B4-BE49-F238E27FC236}">
                <a16:creationId xmlns:a16="http://schemas.microsoft.com/office/drawing/2014/main" id="{54451810-8AEC-4F83-8C46-8B13AA0B5F8C}"/>
              </a:ext>
            </a:extLst>
          </p:cNvPr>
          <p:cNvSpPr>
            <a:spLocks noGrp="1"/>
          </p:cNvSpPr>
          <p:nvPr>
            <p:ph type="body" sz="quarter" idx="12"/>
          </p:nvPr>
        </p:nvSpPr>
        <p:spPr>
          <a:xfrm>
            <a:off x="700643" y="2949489"/>
            <a:ext cx="2561539" cy="1151084"/>
          </a:xfrm>
        </p:spPr>
        <p:txBody>
          <a:bodyPr/>
          <a:lstStyle>
            <a:lvl1pPr marL="0" indent="0" algn="ctr">
              <a:spcBef>
                <a:spcPts val="0"/>
              </a:spcBef>
              <a:spcAft>
                <a:spcPts val="1200"/>
              </a:spcAft>
              <a:buNone/>
              <a:defRPr lang="en-US" sz="2400" kern="1200" dirty="0" smtClean="0">
                <a:gradFill flip="none" rotWithShape="1">
                  <a:gsLst>
                    <a:gs pos="100000">
                      <a:schemeClr val="accent2"/>
                    </a:gs>
                    <a:gs pos="0">
                      <a:schemeClr val="accent1"/>
                    </a:gs>
                  </a:gsLst>
                  <a:lin ang="4800000" scaled="0"/>
                  <a:tileRect/>
                </a:gradFill>
                <a:latin typeface="Segoe UI Semibold"/>
                <a:ea typeface="+mn-ea"/>
                <a:cs typeface="+mn-cs"/>
              </a:defRPr>
            </a:lvl1pPr>
            <a:lvl2pPr marL="0" indent="0" algn="ctr">
              <a:spcAft>
                <a:spcPts val="600"/>
              </a:spcAft>
              <a:buNone/>
              <a:defRPr sz="14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p:txBody>
      </p:sp>
      <p:sp>
        <p:nvSpPr>
          <p:cNvPr id="6" name="Text Placeholder 4">
            <a:extLst>
              <a:ext uri="{FF2B5EF4-FFF2-40B4-BE49-F238E27FC236}">
                <a16:creationId xmlns:a16="http://schemas.microsoft.com/office/drawing/2014/main" id="{F8A5FD1B-79FE-4050-A8D8-7D6BFBD4718D}"/>
              </a:ext>
            </a:extLst>
          </p:cNvPr>
          <p:cNvSpPr>
            <a:spLocks noGrp="1"/>
          </p:cNvSpPr>
          <p:nvPr>
            <p:ph type="body" sz="quarter" idx="13"/>
          </p:nvPr>
        </p:nvSpPr>
        <p:spPr>
          <a:xfrm>
            <a:off x="3449192" y="2949489"/>
            <a:ext cx="2561539" cy="1151084"/>
          </a:xfrm>
        </p:spPr>
        <p:txBody>
          <a:bodyPr/>
          <a:lstStyle>
            <a:lvl1pPr marL="0" indent="0" algn="ctr">
              <a:spcBef>
                <a:spcPts val="0"/>
              </a:spcBef>
              <a:spcAft>
                <a:spcPts val="1200"/>
              </a:spcAft>
              <a:buNone/>
              <a:defRPr lang="en-US" sz="2400" kern="1200" dirty="0" smtClean="0">
                <a:gradFill flip="none" rotWithShape="1">
                  <a:gsLst>
                    <a:gs pos="100000">
                      <a:schemeClr val="accent2"/>
                    </a:gs>
                    <a:gs pos="0">
                      <a:schemeClr val="accent1"/>
                    </a:gs>
                  </a:gsLst>
                  <a:lin ang="4800000" scaled="0"/>
                  <a:tileRect/>
                </a:gradFill>
                <a:latin typeface="Segoe UI Semibold"/>
                <a:ea typeface="+mn-ea"/>
                <a:cs typeface="+mn-cs"/>
              </a:defRPr>
            </a:lvl1pPr>
            <a:lvl2pPr marL="0" indent="0" algn="ctr">
              <a:spcAft>
                <a:spcPts val="600"/>
              </a:spcAft>
              <a:buNone/>
              <a:defRPr sz="14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p:txBody>
      </p:sp>
      <p:sp>
        <p:nvSpPr>
          <p:cNvPr id="7" name="Text Placeholder 4">
            <a:extLst>
              <a:ext uri="{FF2B5EF4-FFF2-40B4-BE49-F238E27FC236}">
                <a16:creationId xmlns:a16="http://schemas.microsoft.com/office/drawing/2014/main" id="{19456606-995D-46BE-B45F-A56A322036B8}"/>
              </a:ext>
            </a:extLst>
          </p:cNvPr>
          <p:cNvSpPr>
            <a:spLocks noGrp="1"/>
          </p:cNvSpPr>
          <p:nvPr>
            <p:ph type="body" sz="quarter" idx="14"/>
          </p:nvPr>
        </p:nvSpPr>
        <p:spPr>
          <a:xfrm>
            <a:off x="6197741" y="2949489"/>
            <a:ext cx="2561539" cy="1151084"/>
          </a:xfrm>
        </p:spPr>
        <p:txBody>
          <a:bodyPr/>
          <a:lstStyle>
            <a:lvl1pPr marL="0" indent="0" algn="ctr">
              <a:spcBef>
                <a:spcPts val="0"/>
              </a:spcBef>
              <a:spcAft>
                <a:spcPts val="1200"/>
              </a:spcAft>
              <a:buNone/>
              <a:defRPr lang="en-US" sz="2400" kern="1200" dirty="0" smtClean="0">
                <a:gradFill flip="none" rotWithShape="1">
                  <a:gsLst>
                    <a:gs pos="100000">
                      <a:schemeClr val="accent2"/>
                    </a:gs>
                    <a:gs pos="0">
                      <a:schemeClr val="accent1"/>
                    </a:gs>
                  </a:gsLst>
                  <a:lin ang="4800000" scaled="0"/>
                  <a:tileRect/>
                </a:gradFill>
                <a:latin typeface="Segoe UI Semibold"/>
                <a:ea typeface="+mn-ea"/>
                <a:cs typeface="+mn-cs"/>
              </a:defRPr>
            </a:lvl1pPr>
            <a:lvl2pPr marL="0" indent="0" algn="ctr">
              <a:spcAft>
                <a:spcPts val="600"/>
              </a:spcAft>
              <a:buNone/>
              <a:defRPr sz="14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p:txBody>
      </p:sp>
      <p:sp>
        <p:nvSpPr>
          <p:cNvPr id="8" name="Text Placeholder 4">
            <a:extLst>
              <a:ext uri="{FF2B5EF4-FFF2-40B4-BE49-F238E27FC236}">
                <a16:creationId xmlns:a16="http://schemas.microsoft.com/office/drawing/2014/main" id="{B3FDCBB8-69CC-4273-820B-818CE6A89195}"/>
              </a:ext>
            </a:extLst>
          </p:cNvPr>
          <p:cNvSpPr>
            <a:spLocks noGrp="1"/>
          </p:cNvSpPr>
          <p:nvPr>
            <p:ph type="body" sz="quarter" idx="15"/>
          </p:nvPr>
        </p:nvSpPr>
        <p:spPr>
          <a:xfrm>
            <a:off x="8946290" y="2949489"/>
            <a:ext cx="2561539" cy="1151084"/>
          </a:xfrm>
        </p:spPr>
        <p:txBody>
          <a:bodyPr/>
          <a:lstStyle>
            <a:lvl1pPr marL="0" indent="0" algn="ctr">
              <a:spcBef>
                <a:spcPts val="0"/>
              </a:spcBef>
              <a:spcAft>
                <a:spcPts val="1200"/>
              </a:spcAft>
              <a:buNone/>
              <a:defRPr lang="en-US" sz="2400" kern="1200" dirty="0" smtClean="0">
                <a:gradFill flip="none" rotWithShape="1">
                  <a:gsLst>
                    <a:gs pos="100000">
                      <a:schemeClr val="accent2"/>
                    </a:gs>
                    <a:gs pos="0">
                      <a:schemeClr val="accent1"/>
                    </a:gs>
                  </a:gsLst>
                  <a:lin ang="4800000" scaled="0"/>
                  <a:tileRect/>
                </a:gradFill>
                <a:latin typeface="Segoe UI Semibold"/>
                <a:ea typeface="+mn-ea"/>
                <a:cs typeface="+mn-cs"/>
              </a:defRPr>
            </a:lvl1pPr>
            <a:lvl2pPr marL="0" indent="0" algn="ctr">
              <a:spcAft>
                <a:spcPts val="600"/>
              </a:spcAft>
              <a:buNone/>
              <a:defRPr sz="14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23407996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313" y="3367290"/>
            <a:ext cx="9144000" cy="609398"/>
          </a:xfrm>
          <a:noFill/>
        </p:spPr>
        <p:txBody>
          <a:bodyPr lIns="0" tIns="0" rIns="0" bIns="0" anchor="b" anchorCtr="0">
            <a:spAutoFit/>
          </a:bodyPr>
          <a:lstStyle>
            <a:lvl1pPr algn="l" defTabSz="932742" rtl="0" eaLnBrk="1" latinLnBrk="0" hangingPunct="1">
              <a:lnSpc>
                <a:spcPct val="90000"/>
              </a:lnSpc>
              <a:spcBef>
                <a:spcPct val="0"/>
              </a:spcBef>
              <a:buNone/>
              <a:defRPr lang="en-US" sz="4400" b="0" kern="1200" cap="none" spc="-50" baseline="0" dirty="0">
                <a:ln w="3175">
                  <a:noFill/>
                </a:ln>
                <a:solidFill>
                  <a:schemeClr val="accent1">
                    <a:lumMod val="60000"/>
                    <a:lumOff val="40000"/>
                  </a:schemeClr>
                </a:solidFill>
                <a:effectLst/>
                <a:latin typeface="+mn-lt"/>
                <a:ea typeface="+mn-ea"/>
                <a:cs typeface="Segoe UI" pitchFamily="34" charset="0"/>
              </a:defRPr>
            </a:lvl1pPr>
          </a:lstStyle>
          <a:p>
            <a:r>
              <a:rPr lang="en-US"/>
              <a:t>Section title</a:t>
            </a:r>
          </a:p>
        </p:txBody>
      </p:sp>
    </p:spTree>
    <p:extLst>
      <p:ext uri="{BB962C8B-B14F-4D97-AF65-F5344CB8AC3E}">
        <p14:creationId xmlns:p14="http://schemas.microsoft.com/office/powerpoint/2010/main" val="2029912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3223"/>
            <a:ext cx="5481755"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5" y="3769821"/>
            <a:ext cx="5481755"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Subtitle</a:t>
            </a:r>
          </a:p>
        </p:txBody>
      </p:sp>
    </p:spTree>
    <p:extLst>
      <p:ext uri="{BB962C8B-B14F-4D97-AF65-F5344CB8AC3E}">
        <p14:creationId xmlns:p14="http://schemas.microsoft.com/office/powerpoint/2010/main" val="24644339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350"/>
                                        <p:tgtEl>
                                          <p:spTgt spid="2"/>
                                        </p:tgtEl>
                                      </p:cBhvr>
                                    </p:animEffect>
                                  </p:childTnLst>
                                </p:cTn>
                              </p:par>
                              <p:par>
                                <p:cTn id="8" presetID="63" presetClass="path" presetSubtype="0" decel="100000" fill="hold" grpId="1" nodeType="withEffect">
                                  <p:stCondLst>
                                    <p:cond delay="0"/>
                                  </p:stCondLst>
                                  <p:childTnLst>
                                    <p:animMotion origin="layout" path="M 3.54167E-6 -3.7037E-6 L 0.02916 -3.7037E-6 " pathEditMode="relative" rAng="0" ptsTypes="AA">
                                      <p:cBhvr>
                                        <p:cTn id="9" dur="500" spd="-100000" fill="hold"/>
                                        <p:tgtEl>
                                          <p:spTgt spid="2"/>
                                        </p:tgtEl>
                                        <p:attrNameLst>
                                          <p:attrName>ppt_x</p:attrName>
                                          <p:attrName>ppt_y</p:attrName>
                                        </p:attrNameLst>
                                      </p:cBhvr>
                                      <p:rCtr x="1458" y="0"/>
                                    </p:animMotion>
                                  </p:childTnLst>
                                </p:cTn>
                              </p:par>
                              <p:par>
                                <p:cTn id="10" presetID="10"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350"/>
                                        <p:tgtEl>
                                          <p:spTgt spid="5"/>
                                        </p:tgtEl>
                                      </p:cBhvr>
                                    </p:animEffect>
                                  </p:childTnLst>
                                </p:cTn>
                              </p:par>
                              <p:par>
                                <p:cTn id="13" presetID="63" presetClass="path" presetSubtype="0" decel="100000" fill="hold" grpId="1" nodeType="withEffect">
                                  <p:stCondLst>
                                    <p:cond delay="0"/>
                                  </p:stCondLst>
                                  <p:childTnLst>
                                    <p:animMotion origin="layout" path="M 3.54167E-6 -2.22222E-6 L 0.02916 -2.22222E-6 " pathEditMode="relative" rAng="0" ptsTypes="AA">
                                      <p:cBhvr>
                                        <p:cTn id="14" dur="500" spd="-100000" fill="hold"/>
                                        <p:tgtEl>
                                          <p:spTgt spid="5"/>
                                        </p:tgtEl>
                                        <p:attrNameLst>
                                          <p:attrName>ppt_x</p:attrName>
                                          <p:attrName>ppt_y</p:attrName>
                                        </p:attrNameLst>
                                      </p:cBhvr>
                                      <p:rCtr x="145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5" grpId="0">
        <p:tmplLst>
          <p:tmpl>
            <p:tnLst>
              <p:par>
                <p:cTn presetID="10"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350"/>
                        <p:tgtEl>
                          <p:spTgt spid="5"/>
                        </p:tgtEl>
                      </p:cBhvr>
                    </p:animEffect>
                  </p:childTnLst>
                </p:cTn>
              </p:par>
            </p:tnLst>
          </p:tmpl>
        </p:tmplLst>
      </p:bldP>
      <p:bldP spid="5" grpId="1">
        <p:tmplLst>
          <p:tmpl>
            <p:tnLst>
              <p:par>
                <p:cTn presetID="63" presetClass="path" presetSubtype="0" decel="100000" fill="hold" nodeType="withEffect">
                  <p:stCondLst>
                    <p:cond delay="0"/>
                  </p:stCondLst>
                  <p:childTnLst>
                    <p:animMotion origin="layout" path="M 3.54167E-6 -2.22222E-6 L 0.02916 -2.22222E-6 " pathEditMode="relative" rAng="0" ptsTypes="AA">
                      <p:cBhvr>
                        <p:cTn dur="500" spd="-100000" fill="hold"/>
                        <p:tgtEl>
                          <p:spTgt spid="5"/>
                        </p:tgtEl>
                        <p:attrNameLst>
                          <p:attrName>ppt_x</p:attrName>
                          <p:attrName>ppt_y</p:attrName>
                        </p:attrNameLst>
                      </p:cBhvr>
                      <p:rCtr x="1458" y="0"/>
                    </p:animMotion>
                  </p:childTnLst>
                </p:cTn>
              </p:par>
            </p:tnLst>
          </p:tmpl>
        </p:tmplLst>
      </p:bldP>
    </p:bldLst>
  </p:timing>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guide id="5" pos="1824">
          <p15:clr>
            <a:srgbClr val="FBAE40"/>
          </p15:clr>
        </p15:guide>
        <p15:guide id="6" pos="1608">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520123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ENTER">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5" name="TextBox 4">
            <a:extLst>
              <a:ext uri="{FF2B5EF4-FFF2-40B4-BE49-F238E27FC236}">
                <a16:creationId xmlns:a16="http://schemas.microsoft.com/office/drawing/2014/main" id="{50438394-0B50-4FE3-9194-BED809423290}"/>
              </a:ext>
            </a:extLst>
          </p:cNvPr>
          <p:cNvSpPr txBox="1"/>
          <p:nvPr userDrawn="1"/>
        </p:nvSpPr>
        <p:spPr>
          <a:xfrm>
            <a:off x="7997536" y="6400800"/>
            <a:ext cx="4194464" cy="369332"/>
          </a:xfrm>
          <a:prstGeom prst="rect">
            <a:avLst/>
          </a:prstGeom>
          <a:noFill/>
        </p:spPr>
        <p:txBody>
          <a:bodyPr wrap="square">
            <a:spAutoFit/>
          </a:bodyPr>
          <a:lstStyle/>
          <a:p>
            <a:pPr marL="0" marR="0">
              <a:spcBef>
                <a:spcPts val="0"/>
              </a:spcBef>
              <a:spcAft>
                <a:spcPts val="0"/>
              </a:spcAft>
            </a:pPr>
            <a:r>
              <a:rPr lang="en-US" sz="1800" b="1">
                <a:effectLst/>
                <a:latin typeface="Calibri" panose="020F0502020204030204" pitchFamily="34" charset="0"/>
                <a:ea typeface="Calibri" panose="020F0502020204030204" pitchFamily="34" charset="0"/>
              </a:rPr>
              <a:t>Microsoft confidential. Internal use only.</a:t>
            </a:r>
            <a:endParaRPr lang="en-US" sz="180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315964181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800"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prstClr val="black">
                    <a:lumMod val="65000"/>
                  </a:prstClr>
                </a:solidFill>
                <a:effectLst/>
                <a:uLnTx/>
                <a:uFillTx/>
                <a:latin typeface="Segoe UI"/>
                <a:ea typeface="+mn-ea"/>
                <a:cs typeface="+mn-cs"/>
              </a:rPr>
              <a:t>© Microsoft Corporation                                                                                  								                                Azure </a:t>
            </a:r>
          </a:p>
        </p:txBody>
      </p:sp>
    </p:spTree>
    <p:extLst>
      <p:ext uri="{BB962C8B-B14F-4D97-AF65-F5344CB8AC3E}">
        <p14:creationId xmlns:p14="http://schemas.microsoft.com/office/powerpoint/2010/main" val="2162019206"/>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93867584"/>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userDrawn="1">
  <p:cSld name="Blank Color Layout 4">
    <p:spTree>
      <p:nvGrpSpPr>
        <p:cNvPr id="1" name=""/>
        <p:cNvGrpSpPr/>
        <p:nvPr/>
      </p:nvGrpSpPr>
      <p:grpSpPr>
        <a:xfrm>
          <a:off x="0" y="0"/>
          <a:ext cx="0" cy="0"/>
          <a:chOff x="0" y="0"/>
          <a:chExt cx="0" cy="0"/>
        </a:xfrm>
      </p:grpSpPr>
      <p:sp>
        <p:nvSpPr>
          <p:cNvPr id="4" name="Title 5"/>
          <p:cNvSpPr>
            <a:spLocks noGrp="1"/>
          </p:cNvSpPr>
          <p:nvPr>
            <p:ph type="title"/>
          </p:nvPr>
        </p:nvSpPr>
        <p:spPr>
          <a:xfrm>
            <a:off x="519248" y="512909"/>
            <a:ext cx="11151917" cy="498599"/>
          </a:xfrm>
        </p:spPr>
        <p:txBody>
          <a:bodyPr>
            <a:noAutofit/>
          </a:bodyPr>
          <a:lstStyle>
            <a:lvl1pPr>
              <a:defRPr sz="4000">
                <a:solidFill>
                  <a:srgbClr val="006600"/>
                </a:solidFill>
              </a:defRPr>
            </a:lvl1pPr>
          </a:lstStyle>
          <a:p>
            <a:r>
              <a:rPr lang="en-US"/>
              <a:t>Click to edit Master title style</a:t>
            </a:r>
          </a:p>
        </p:txBody>
      </p:sp>
      <p:sp>
        <p:nvSpPr>
          <p:cNvPr id="8" name="Slide Number Placeholder 7"/>
          <p:cNvSpPr>
            <a:spLocks noGrp="1"/>
          </p:cNvSpPr>
          <p:nvPr>
            <p:ph type="sldNum" sz="quarter" idx="12"/>
          </p:nvPr>
        </p:nvSpPr>
        <p:spPr>
          <a:xfrm>
            <a:off x="8610600" y="6517719"/>
            <a:ext cx="27432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4C81DCF-37AD-4D80-9AF2-7F7291E1B83E}" type="slidenum">
              <a:rPr kumimoji="0" lang="en-US" sz="1800" b="0" i="0" u="none" strike="noStrike" kern="1200" cap="none" spc="0" normalizeH="0" baseline="0" noProof="0" smtClean="0">
                <a:ln>
                  <a:noFill/>
                </a:ln>
                <a:solidFill>
                  <a:prstClr val="white"/>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Tree>
    <p:extLst>
      <p:ext uri="{BB962C8B-B14F-4D97-AF65-F5344CB8AC3E}">
        <p14:creationId xmlns:p14="http://schemas.microsoft.com/office/powerpoint/2010/main" val="199489183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Blank 2">
    <p:bg>
      <p:bgRef idx="1001">
        <a:schemeClr val="bg1"/>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044C08E-72F0-43B7-A950-8EEB146712DB}"/>
              </a:ext>
            </a:extLst>
          </p:cNvPr>
          <p:cNvPicPr>
            <a:picLocks noChangeAspect="1"/>
          </p:cNvPicPr>
          <p:nvPr userDrawn="1"/>
        </p:nvPicPr>
        <p:blipFill rotWithShape="1">
          <a:blip r:embed="rId2"/>
          <a:srcRect l="1005" r="1005"/>
          <a:stretch/>
        </p:blipFill>
        <p:spPr>
          <a:xfrm>
            <a:off x="0" y="0"/>
            <a:ext cx="12192000" cy="6858000"/>
          </a:xfrm>
          <a:prstGeom prst="rect">
            <a:avLst/>
          </a:prstGeom>
        </p:spPr>
      </p:pic>
    </p:spTree>
    <p:extLst>
      <p:ext uri="{BB962C8B-B14F-4D97-AF65-F5344CB8AC3E}">
        <p14:creationId xmlns:p14="http://schemas.microsoft.com/office/powerpoint/2010/main" val="347059545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 Title square photo placeholder">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lgn="l">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lgn="l">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Tree>
    <p:extLst>
      <p:ext uri="{BB962C8B-B14F-4D97-AF65-F5344CB8AC3E}">
        <p14:creationId xmlns:p14="http://schemas.microsoft.com/office/powerpoint/2010/main" val="7598092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3711880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3871647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2875002"/>
            <a:ext cx="4160521"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95226977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5ACBF0"/>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1" pos="3336">
          <p15:clr>
            <a:srgbClr val="FBAE40"/>
          </p15:clr>
        </p15:guide>
        <p15:guide id="32" orient="horz" pos="2160">
          <p15:clr>
            <a:srgbClr val="5ACBF0"/>
          </p15:clr>
        </p15:guide>
        <p15:guide id="33" pos="2994">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21326729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062146432"/>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856668"/>
            <a:ext cx="9144000" cy="677108"/>
          </a:xfrm>
          <a:noFill/>
        </p:spPr>
        <p:txBody>
          <a:bodyPr lIns="0" tIns="0" rIns="0" bIns="0" anchor="b" anchorCtr="0">
            <a:spAutoFit/>
          </a:bodyPr>
          <a:lstStyle>
            <a:lvl1pPr algn="l">
              <a:defRPr sz="4400" spc="-50" baseline="0">
                <a:solidFill>
                  <a:schemeClr val="accent2">
                    <a:lumMod val="60000"/>
                    <a:lumOff val="40000"/>
                  </a:schemeClr>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4160182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1_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lgn="l">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987149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6_Three column photo">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1A184DE-3669-45F4-ADE1-876E1808E989}"/>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4045095870"/>
      </p:ext>
    </p:extLst>
  </p:cSld>
  <p:clrMapOvr>
    <a:masterClrMapping/>
  </p:clrMapOvr>
  <p:transition>
    <p:fade/>
  </p:transition>
  <p:extLst>
    <p:ext uri="{DCECCB84-F9BA-43D5-87BE-67443E8EF086}">
      <p15:sldGuideLst xmlns:p15="http://schemas.microsoft.com/office/powerpoint/2012/main">
        <p15:guide id="1" orient="horz" pos="2352">
          <p15:clr>
            <a:srgbClr val="FBAE40"/>
          </p15:clr>
        </p15:guide>
        <p15:guide id="2" orient="horz" pos="1896">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2_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4200" y="2430542"/>
            <a:ext cx="5034175" cy="1107996"/>
          </a:xfrm>
          <a:prstGeom prst="rect">
            <a:avLst/>
          </a:prstGeom>
        </p:spPr>
        <p:txBody>
          <a:bodyPr wrap="square" anchor="b" anchorCtr="0">
            <a:spAutoFit/>
          </a:bodyPr>
          <a:lstStyle>
            <a:lvl1pPr algn="l">
              <a:defRPr sz="3600">
                <a:solidFill>
                  <a:schemeClr val="accent2">
                    <a:lumMod val="60000"/>
                    <a:lumOff val="40000"/>
                  </a:schemeClr>
                </a:solidFill>
              </a:defRPr>
            </a:lvl1pPr>
          </a:lstStyle>
          <a:p>
            <a:r>
              <a:rPr lang="en-US"/>
              <a:t>Event name or presentation</a:t>
            </a:r>
          </a:p>
        </p:txBody>
      </p:sp>
      <p:sp>
        <p:nvSpPr>
          <p:cNvPr id="4" name="Rectangle 3">
            <a:extLst>
              <a:ext uri="{FF2B5EF4-FFF2-40B4-BE49-F238E27FC236}">
                <a16:creationId xmlns:a16="http://schemas.microsoft.com/office/drawing/2014/main" id="{9A8DF4C6-65B7-4A15-B6EC-CD64100CE9D7}"/>
              </a:ext>
            </a:extLst>
          </p:cNvPr>
          <p:cNvSpPr/>
          <p:nvPr/>
        </p:nvSpPr>
        <p:spPr bwMode="auto">
          <a:xfrm>
            <a:off x="8304656" y="0"/>
            <a:ext cx="1704109" cy="6858000"/>
          </a:xfrm>
          <a:prstGeom prst="rect">
            <a:avLst/>
          </a:prstGeom>
          <a:solidFill>
            <a:schemeClr val="accent2">
              <a:alpha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 name="Rectangle 2">
            <a:extLst>
              <a:ext uri="{FF2B5EF4-FFF2-40B4-BE49-F238E27FC236}">
                <a16:creationId xmlns:a16="http://schemas.microsoft.com/office/drawing/2014/main" id="{5078D974-A814-4694-9777-CFED6691E89F}"/>
              </a:ext>
            </a:extLst>
          </p:cNvPr>
          <p:cNvSpPr/>
          <p:nvPr/>
        </p:nvSpPr>
        <p:spPr>
          <a:xfrm>
            <a:off x="7466275" y="1978683"/>
            <a:ext cx="3380870" cy="2900634"/>
          </a:xfrm>
          <a:prstGeom prst="rect">
            <a:avLst/>
          </a:prstGeom>
          <a:solidFill>
            <a:schemeClr val="bg1"/>
          </a:solidFill>
          <a:ln w="3175">
            <a:solidFill>
              <a:schemeClr val="accent1">
                <a:lumMod val="60000"/>
                <a:lumOff val="40000"/>
                <a:alpha val="69000"/>
              </a:schemeClr>
            </a:solidFill>
            <a:headEnd type="none" w="med" len="med"/>
            <a:tailEnd type="none" w="med" len="med"/>
          </a:ln>
          <a:effectLst>
            <a:outerShdw blurRad="381000" sx="118000" sy="118000" algn="ctr" rotWithShape="0">
              <a:schemeClr val="accent2">
                <a:alpha val="3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p>
            <a:pPr lvl="0" algn="ctr" defTabSz="839225" fontAlgn="base">
              <a:lnSpc>
                <a:spcPct val="90000"/>
              </a:lnSpc>
              <a:spcBef>
                <a:spcPct val="0"/>
              </a:spcBef>
              <a:spcAft>
                <a:spcPct val="0"/>
              </a:spcAft>
            </a:pPr>
            <a:endParaRPr lang="en-US" sz="1050">
              <a:solidFill>
                <a:srgbClr val="0078D4"/>
              </a:solidFill>
              <a:latin typeface="Segoe UI Semibold"/>
            </a:endParaRPr>
          </a:p>
        </p:txBody>
      </p:sp>
      <p:sp>
        <p:nvSpPr>
          <p:cNvPr id="5" name="Text Placeholder 3">
            <a:extLst>
              <a:ext uri="{FF2B5EF4-FFF2-40B4-BE49-F238E27FC236}">
                <a16:creationId xmlns:a16="http://schemas.microsoft.com/office/drawing/2014/main" id="{BD208F46-3454-4B1E-BBF8-A9202CCF3695}"/>
              </a:ext>
            </a:extLst>
          </p:cNvPr>
          <p:cNvSpPr>
            <a:spLocks noGrp="1"/>
          </p:cNvSpPr>
          <p:nvPr>
            <p:ph type="body" sz="quarter" idx="11"/>
          </p:nvPr>
        </p:nvSpPr>
        <p:spPr>
          <a:xfrm>
            <a:off x="584200" y="3654623"/>
            <a:ext cx="4377592" cy="861774"/>
          </a:xfrm>
        </p:spPr>
        <p:txBody>
          <a:bodyPr wrap="square">
            <a:spAutoFit/>
          </a:bodyPr>
          <a:lstStyle>
            <a:lvl1pPr marL="0" indent="0">
              <a:buNone/>
              <a:defRPr sz="2800">
                <a:solidFill>
                  <a:schemeClr val="tx1"/>
                </a:solidFill>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p:txBody>
      </p:sp>
    </p:spTree>
    <p:extLst>
      <p:ext uri="{BB962C8B-B14F-4D97-AF65-F5344CB8AC3E}">
        <p14:creationId xmlns:p14="http://schemas.microsoft.com/office/powerpoint/2010/main" val="3522021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57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6_Title - Square Photo ">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8B3ECF-E4A4-4BBE-8FC7-9B89BFA966A3}"/>
              </a:ext>
            </a:extLst>
          </p:cNvPr>
          <p:cNvSpPr txBox="1"/>
          <p:nvPr/>
        </p:nvSpPr>
        <p:spPr>
          <a:xfrm>
            <a:off x="7031865"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584200" y="3142211"/>
            <a:ext cx="4167188" cy="2326933"/>
          </a:xfrm>
        </p:spPr>
        <p:txBody>
          <a:bodyPr/>
          <a:lstStyle>
            <a:lvl1pPr>
              <a:spcBef>
                <a:spcPts val="1200"/>
              </a:spcBef>
              <a:defRPr sz="1800">
                <a:solidFill>
                  <a:schemeClr val="accent1"/>
                </a:solidFill>
              </a:defRPr>
            </a:lvl1pPr>
            <a:lvl2pPr>
              <a:defRPr sz="1200">
                <a:solidFill>
                  <a:schemeClr val="tx1"/>
                </a:solidFill>
              </a:defRPr>
            </a:lvl2pPr>
            <a:lvl3pPr>
              <a:spcBef>
                <a:spcPts val="0"/>
              </a:spcBef>
              <a:spcAft>
                <a:spcPts val="1200"/>
              </a:spcAft>
              <a:defRPr sz="1400">
                <a:solidFill>
                  <a:schemeClr val="tx1"/>
                </a:solidFill>
              </a:defRPr>
            </a:lvl3pPr>
            <a:lvl4pPr>
              <a:spcBef>
                <a:spcPts val="2400"/>
              </a:spcBef>
              <a:defRPr sz="1400">
                <a:solidFill>
                  <a:schemeClr val="accent2">
                    <a:lumMod val="60000"/>
                    <a:lumOff val="40000"/>
                  </a:schemeClr>
                </a:solidFill>
              </a:defRPr>
            </a:lvl4pPr>
            <a:lvl5pPr>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3D03D28B-8E68-42B0-B9C6-71672BD4F969}"/>
              </a:ext>
            </a:extLst>
          </p:cNvPr>
          <p:cNvSpPr>
            <a:spLocks noGrp="1"/>
          </p:cNvSpPr>
          <p:nvPr>
            <p:ph type="title"/>
          </p:nvPr>
        </p:nvSpPr>
        <p:spPr>
          <a:xfrm>
            <a:off x="585216" y="2432304"/>
            <a:ext cx="4166027" cy="553998"/>
          </a:xfrm>
        </p:spPr>
        <p:txBody>
          <a:bodyPr anchor="b"/>
          <a:lstStyle>
            <a:lvl1pPr algn="l">
              <a:defRPr>
                <a:solidFill>
                  <a:schemeClr val="tx1"/>
                </a:solidFill>
              </a:defRPr>
            </a:lvl1pPr>
          </a:lstStyle>
          <a:p>
            <a:r>
              <a:rPr lang="en-US"/>
              <a:t>Click to edit Master title style</a:t>
            </a:r>
          </a:p>
        </p:txBody>
      </p:sp>
      <p:sp>
        <p:nvSpPr>
          <p:cNvPr id="9" name="Text Placeholder 6">
            <a:extLst>
              <a:ext uri="{FF2B5EF4-FFF2-40B4-BE49-F238E27FC236}">
                <a16:creationId xmlns:a16="http://schemas.microsoft.com/office/drawing/2014/main" id="{8DDE6F09-8ACB-4139-97DA-6B3121CDB8E8}"/>
              </a:ext>
            </a:extLst>
          </p:cNvPr>
          <p:cNvSpPr>
            <a:spLocks noGrp="1"/>
          </p:cNvSpPr>
          <p:nvPr>
            <p:ph type="body" sz="quarter" idx="13"/>
          </p:nvPr>
        </p:nvSpPr>
        <p:spPr>
          <a:xfrm>
            <a:off x="5919789" y="2655073"/>
            <a:ext cx="5689600" cy="1757404"/>
          </a:xfrm>
        </p:spPr>
        <p:txBody>
          <a:bodyPr anchor="ctr"/>
          <a:lstStyle>
            <a:lvl1pPr>
              <a:lnSpc>
                <a:spcPct val="100000"/>
              </a:lnSpc>
              <a:spcBef>
                <a:spcPts val="1200"/>
              </a:spcBef>
              <a:spcAft>
                <a:spcPts val="600"/>
              </a:spcAft>
              <a:defRPr sz="2000">
                <a:solidFill>
                  <a:schemeClr val="accent2">
                    <a:lumMod val="60000"/>
                    <a:lumOff val="40000"/>
                  </a:schemeClr>
                </a:solidFill>
              </a:defRPr>
            </a:lvl1pPr>
            <a:lvl2pPr>
              <a:spcBef>
                <a:spcPts val="0"/>
              </a:spcBef>
              <a:spcAft>
                <a:spcPts val="600"/>
              </a:spcAft>
              <a:defRPr sz="1600">
                <a:solidFill>
                  <a:schemeClr val="tx1"/>
                </a:solidFill>
              </a:defRPr>
            </a:lvl2pPr>
            <a:lvl3pPr marL="173038" indent="-173038">
              <a:spcBef>
                <a:spcPts val="0"/>
              </a:spcBef>
              <a:spcAft>
                <a:spcPts val="600"/>
              </a:spcAft>
              <a:buFont typeface="Arial" panose="020B0604020202020204" pitchFamily="34" charset="0"/>
              <a:buChar char="•"/>
              <a:defRPr sz="1200">
                <a:solidFill>
                  <a:schemeClr val="tx1"/>
                </a:solidFill>
              </a:defRPr>
            </a:lvl3pPr>
            <a:lvl4pPr>
              <a:spcBef>
                <a:spcPts val="1200"/>
              </a:spcBef>
              <a:defRPr sz="1600">
                <a:solidFill>
                  <a:schemeClr val="accent1"/>
                </a:solidFill>
              </a:defRPr>
            </a:lvl4pPr>
            <a:lvl5pPr>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7737975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4_Title - Square Photo ">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8B3ECF-E4A4-4BBE-8FC7-9B89BFA966A3}"/>
              </a:ext>
            </a:extLst>
          </p:cNvPr>
          <p:cNvSpPr txBox="1"/>
          <p:nvPr/>
        </p:nvSpPr>
        <p:spPr>
          <a:xfrm>
            <a:off x="7031865"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584200" y="3146726"/>
            <a:ext cx="4167188" cy="1815882"/>
          </a:xfrm>
        </p:spPr>
        <p:txBody>
          <a:bodyPr/>
          <a:lstStyle>
            <a:lvl1pPr>
              <a:spcBef>
                <a:spcPts val="1200"/>
              </a:spcBef>
              <a:defRPr sz="1800">
                <a:solidFill>
                  <a:schemeClr val="accent1"/>
                </a:solidFill>
              </a:defRPr>
            </a:lvl1pPr>
            <a:lvl2pPr>
              <a:defRPr sz="1200">
                <a:solidFill>
                  <a:schemeClr val="tx1"/>
                </a:solidFill>
              </a:defRPr>
            </a:lvl2pPr>
            <a:lvl3pPr>
              <a:spcBef>
                <a:spcPts val="0"/>
              </a:spcBef>
              <a:spcAft>
                <a:spcPts val="1200"/>
              </a:spcAft>
              <a:defRPr sz="1400">
                <a:solidFill>
                  <a:schemeClr val="tx1"/>
                </a:solidFill>
              </a:defRPr>
            </a:lvl3pPr>
            <a:lvl4pPr>
              <a:spcBef>
                <a:spcPts val="2400"/>
              </a:spcBef>
              <a:defRPr sz="1400">
                <a:solidFill>
                  <a:schemeClr val="accent2">
                    <a:lumMod val="60000"/>
                    <a:lumOff val="40000"/>
                  </a:schemeClr>
                </a:solidFill>
              </a:defRPr>
            </a:lvl4pPr>
            <a:lvl5pPr>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3D03D28B-8E68-42B0-B9C6-71672BD4F969}"/>
              </a:ext>
            </a:extLst>
          </p:cNvPr>
          <p:cNvSpPr>
            <a:spLocks noGrp="1"/>
          </p:cNvSpPr>
          <p:nvPr>
            <p:ph type="title"/>
          </p:nvPr>
        </p:nvSpPr>
        <p:spPr>
          <a:xfrm>
            <a:off x="584200" y="2432304"/>
            <a:ext cx="4166027" cy="553998"/>
          </a:xfrm>
        </p:spPr>
        <p:txBody>
          <a:bodyPr anchor="b"/>
          <a:lstStyle>
            <a:lvl1pPr algn="l">
              <a:defRPr>
                <a:solidFill>
                  <a:schemeClr val="tx1"/>
                </a:solidFill>
              </a:defRPr>
            </a:lvl1pPr>
          </a:lstStyle>
          <a:p>
            <a:r>
              <a:rPr lang="en-US"/>
              <a:t>Click to edit Master</a:t>
            </a:r>
          </a:p>
        </p:txBody>
      </p:sp>
      <p:sp>
        <p:nvSpPr>
          <p:cNvPr id="9" name="Text Placeholder 6">
            <a:extLst>
              <a:ext uri="{FF2B5EF4-FFF2-40B4-BE49-F238E27FC236}">
                <a16:creationId xmlns:a16="http://schemas.microsoft.com/office/drawing/2014/main" id="{8DDE6F09-8ACB-4139-97DA-6B3121CDB8E8}"/>
              </a:ext>
            </a:extLst>
          </p:cNvPr>
          <p:cNvSpPr>
            <a:spLocks noGrp="1"/>
          </p:cNvSpPr>
          <p:nvPr>
            <p:ph type="body" sz="quarter" idx="13"/>
          </p:nvPr>
        </p:nvSpPr>
        <p:spPr>
          <a:xfrm>
            <a:off x="4751388" y="2655073"/>
            <a:ext cx="6858001" cy="1757404"/>
          </a:xfrm>
        </p:spPr>
        <p:txBody>
          <a:bodyPr anchor="ctr"/>
          <a:lstStyle>
            <a:lvl1pPr>
              <a:lnSpc>
                <a:spcPct val="100000"/>
              </a:lnSpc>
              <a:spcBef>
                <a:spcPts val="600"/>
              </a:spcBef>
              <a:spcAft>
                <a:spcPts val="0"/>
              </a:spcAft>
              <a:defRPr sz="1800">
                <a:solidFill>
                  <a:schemeClr val="accent2">
                    <a:lumMod val="60000"/>
                    <a:lumOff val="40000"/>
                  </a:schemeClr>
                </a:solidFill>
              </a:defRPr>
            </a:lvl1pPr>
            <a:lvl2pPr>
              <a:spcBef>
                <a:spcPts val="600"/>
              </a:spcBef>
              <a:spcAft>
                <a:spcPts val="0"/>
              </a:spcAft>
              <a:defRPr sz="1400">
                <a:solidFill>
                  <a:schemeClr val="tx1"/>
                </a:solidFill>
              </a:defRPr>
            </a:lvl2pPr>
            <a:lvl3pPr marL="173038" indent="-173038">
              <a:spcBef>
                <a:spcPts val="400"/>
              </a:spcBef>
              <a:spcAft>
                <a:spcPts val="300"/>
              </a:spcAft>
              <a:buFont typeface="Arial" panose="020B0604020202020204" pitchFamily="34" charset="0"/>
              <a:buChar char="•"/>
              <a:defRPr sz="1200">
                <a:solidFill>
                  <a:schemeClr val="tx1"/>
                </a:solidFill>
              </a:defRPr>
            </a:lvl3pPr>
            <a:lvl4pPr>
              <a:spcBef>
                <a:spcPts val="600"/>
              </a:spcBef>
              <a:defRPr sz="1200">
                <a:solidFill>
                  <a:schemeClr val="accent1"/>
                </a:solidFill>
              </a:defRPr>
            </a:lvl4pPr>
            <a:lvl5pPr>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2289921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Title and text side by side 2">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8" name="Text Placeholder 6">
            <a:extLst>
              <a:ext uri="{FF2B5EF4-FFF2-40B4-BE49-F238E27FC236}">
                <a16:creationId xmlns:a16="http://schemas.microsoft.com/office/drawing/2014/main" id="{F0A611E8-C659-47FB-BDFD-0961C0B8A0E4}"/>
              </a:ext>
            </a:extLst>
          </p:cNvPr>
          <p:cNvSpPr>
            <a:spLocks noGrp="1"/>
          </p:cNvSpPr>
          <p:nvPr>
            <p:ph type="body" sz="quarter" idx="12"/>
          </p:nvPr>
        </p:nvSpPr>
        <p:spPr>
          <a:xfrm>
            <a:off x="4941888" y="2548710"/>
            <a:ext cx="6667497" cy="1757404"/>
          </a:xfrm>
        </p:spPr>
        <p:txBody>
          <a:bodyPr anchor="ctr"/>
          <a:lstStyle>
            <a:lvl1pPr>
              <a:spcBef>
                <a:spcPts val="1200"/>
              </a:spcBef>
              <a:defRPr sz="2000">
                <a:solidFill>
                  <a:schemeClr val="accent2">
                    <a:lumMod val="60000"/>
                    <a:lumOff val="40000"/>
                  </a:schemeClr>
                </a:solidFill>
              </a:defRPr>
            </a:lvl1pPr>
            <a:lvl2pPr>
              <a:spcBef>
                <a:spcPts val="0"/>
              </a:spcBef>
              <a:spcAft>
                <a:spcPts val="6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1">
            <a:extLst>
              <a:ext uri="{FF2B5EF4-FFF2-40B4-BE49-F238E27FC236}">
                <a16:creationId xmlns:a16="http://schemas.microsoft.com/office/drawing/2014/main" id="{B8A973F1-C54B-4D68-8CD3-42603664BB73}"/>
              </a:ext>
            </a:extLst>
          </p:cNvPr>
          <p:cNvSpPr>
            <a:spLocks noGrp="1"/>
          </p:cNvSpPr>
          <p:nvPr>
            <p:ph type="title"/>
          </p:nvPr>
        </p:nvSpPr>
        <p:spPr>
          <a:xfrm>
            <a:off x="584200" y="2432304"/>
            <a:ext cx="3701553" cy="553998"/>
          </a:xfrm>
        </p:spPr>
        <p:txBody>
          <a:bodyPr anchor="b"/>
          <a:lstStyle>
            <a:lvl1pPr algn="l">
              <a:defRPr>
                <a:solidFill>
                  <a:schemeClr val="tx1"/>
                </a:solidFill>
              </a:defRPr>
            </a:lvl1pPr>
          </a:lstStyle>
          <a:p>
            <a:r>
              <a:rPr lang="en-US"/>
              <a:t>Click to edit Master</a:t>
            </a:r>
          </a:p>
        </p:txBody>
      </p:sp>
    </p:spTree>
    <p:extLst>
      <p:ext uri="{BB962C8B-B14F-4D97-AF65-F5344CB8AC3E}">
        <p14:creationId xmlns:p14="http://schemas.microsoft.com/office/powerpoint/2010/main" val="1207377299"/>
      </p:ext>
    </p:extLst>
  </p:cSld>
  <p:clrMapOvr>
    <a:masterClrMapping/>
  </p:clrMapOvr>
  <p:transition>
    <p:fade/>
  </p:transition>
  <p:extLst>
    <p:ext uri="{DCECCB84-F9BA-43D5-87BE-67443E8EF086}">
      <p15:sldGuideLst xmlns:p15="http://schemas.microsoft.com/office/powerpoint/2012/main">
        <p15:guide id="13" pos="2736">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2_Title and text side by side 2">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8" name="Text Placeholder 6">
            <a:extLst>
              <a:ext uri="{FF2B5EF4-FFF2-40B4-BE49-F238E27FC236}">
                <a16:creationId xmlns:a16="http://schemas.microsoft.com/office/drawing/2014/main" id="{F0A611E8-C659-47FB-BDFD-0961C0B8A0E4}"/>
              </a:ext>
            </a:extLst>
          </p:cNvPr>
          <p:cNvSpPr>
            <a:spLocks noGrp="1"/>
          </p:cNvSpPr>
          <p:nvPr>
            <p:ph type="body" sz="quarter" idx="12"/>
          </p:nvPr>
        </p:nvSpPr>
        <p:spPr>
          <a:xfrm>
            <a:off x="4941888" y="2548710"/>
            <a:ext cx="6667497" cy="1757404"/>
          </a:xfrm>
        </p:spPr>
        <p:txBody>
          <a:bodyPr anchor="ctr"/>
          <a:lstStyle>
            <a:lvl1pPr>
              <a:spcBef>
                <a:spcPts val="1200"/>
              </a:spcBef>
              <a:defRPr sz="1800">
                <a:solidFill>
                  <a:schemeClr val="accent1"/>
                </a:solidFill>
              </a:defRPr>
            </a:lvl1pPr>
            <a:lvl2pPr>
              <a:spcBef>
                <a:spcPts val="0"/>
              </a:spcBef>
              <a:spcAft>
                <a:spcPts val="600"/>
              </a:spcAft>
              <a:defRPr sz="16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1200"/>
              </a:spcBef>
              <a:defRPr sz="1600">
                <a:solidFill>
                  <a:schemeClr val="accent1"/>
                </a:solidFill>
              </a:defRPr>
            </a:lvl4pPr>
            <a:lvl5pPr>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6">
            <a:extLst>
              <a:ext uri="{FF2B5EF4-FFF2-40B4-BE49-F238E27FC236}">
                <a16:creationId xmlns:a16="http://schemas.microsoft.com/office/drawing/2014/main" id="{3D78DC9E-BE7C-471A-9626-04DCDD711C87}"/>
              </a:ext>
            </a:extLst>
          </p:cNvPr>
          <p:cNvSpPr>
            <a:spLocks noGrp="1"/>
          </p:cNvSpPr>
          <p:nvPr>
            <p:ph type="body" sz="quarter" idx="13"/>
          </p:nvPr>
        </p:nvSpPr>
        <p:spPr>
          <a:xfrm>
            <a:off x="584200" y="3142211"/>
            <a:ext cx="4167188" cy="2326933"/>
          </a:xfrm>
        </p:spPr>
        <p:txBody>
          <a:bodyPr/>
          <a:lstStyle>
            <a:lvl1pPr>
              <a:spcBef>
                <a:spcPts val="1200"/>
              </a:spcBef>
              <a:defRPr sz="1800">
                <a:solidFill>
                  <a:schemeClr val="accent1"/>
                </a:solidFill>
              </a:defRPr>
            </a:lvl1pPr>
            <a:lvl2pPr>
              <a:defRPr sz="1200">
                <a:solidFill>
                  <a:schemeClr val="tx1"/>
                </a:solidFill>
              </a:defRPr>
            </a:lvl2pPr>
            <a:lvl3pPr>
              <a:spcBef>
                <a:spcPts val="0"/>
              </a:spcBef>
              <a:spcAft>
                <a:spcPts val="1200"/>
              </a:spcAft>
              <a:defRPr sz="1400">
                <a:solidFill>
                  <a:schemeClr val="tx1"/>
                </a:solidFill>
              </a:defRPr>
            </a:lvl3pPr>
            <a:lvl4pPr>
              <a:spcBef>
                <a:spcPts val="2400"/>
              </a:spcBef>
              <a:defRPr sz="1400">
                <a:solidFill>
                  <a:schemeClr val="accent2">
                    <a:lumMod val="60000"/>
                    <a:lumOff val="40000"/>
                  </a:schemeClr>
                </a:solidFill>
              </a:defRPr>
            </a:lvl4pPr>
            <a:lvl5pPr>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1">
            <a:extLst>
              <a:ext uri="{FF2B5EF4-FFF2-40B4-BE49-F238E27FC236}">
                <a16:creationId xmlns:a16="http://schemas.microsoft.com/office/drawing/2014/main" id="{475A104C-724E-48B8-B8A3-63C2E27CB878}"/>
              </a:ext>
            </a:extLst>
          </p:cNvPr>
          <p:cNvSpPr>
            <a:spLocks noGrp="1"/>
          </p:cNvSpPr>
          <p:nvPr>
            <p:ph type="title"/>
          </p:nvPr>
        </p:nvSpPr>
        <p:spPr>
          <a:xfrm>
            <a:off x="585216" y="2432304"/>
            <a:ext cx="4166027" cy="553998"/>
          </a:xfrm>
        </p:spPr>
        <p:txBody>
          <a:bodyPr anchor="b"/>
          <a:lstStyle>
            <a:lvl1pPr algn="l">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4099893633"/>
      </p:ext>
    </p:extLst>
  </p:cSld>
  <p:clrMapOvr>
    <a:masterClrMapping/>
  </p:clrMapOvr>
  <p:transition>
    <p:fade/>
  </p:transition>
  <p:extLst>
    <p:ext uri="{DCECCB84-F9BA-43D5-87BE-67443E8EF086}">
      <p15:sldGuideLst xmlns:p15="http://schemas.microsoft.com/office/powerpoint/2012/main">
        <p15:guide id="13" pos="2736">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3_Title and text side by side 2">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3D78DC9E-BE7C-471A-9626-04DCDD711C87}"/>
              </a:ext>
            </a:extLst>
          </p:cNvPr>
          <p:cNvSpPr>
            <a:spLocks noGrp="1"/>
          </p:cNvSpPr>
          <p:nvPr>
            <p:ph type="body" sz="quarter" idx="13"/>
          </p:nvPr>
        </p:nvSpPr>
        <p:spPr>
          <a:xfrm>
            <a:off x="584200" y="3142211"/>
            <a:ext cx="4167188" cy="2326933"/>
          </a:xfrm>
        </p:spPr>
        <p:txBody>
          <a:bodyPr/>
          <a:lstStyle>
            <a:lvl1pPr>
              <a:spcBef>
                <a:spcPts val="1200"/>
              </a:spcBef>
              <a:defRPr sz="1800">
                <a:solidFill>
                  <a:schemeClr val="accent1"/>
                </a:solidFill>
              </a:defRPr>
            </a:lvl1pPr>
            <a:lvl2pPr>
              <a:defRPr sz="1200">
                <a:solidFill>
                  <a:schemeClr val="tx1"/>
                </a:solidFill>
              </a:defRPr>
            </a:lvl2pPr>
            <a:lvl3pPr>
              <a:spcBef>
                <a:spcPts val="0"/>
              </a:spcBef>
              <a:spcAft>
                <a:spcPts val="1200"/>
              </a:spcAft>
              <a:defRPr sz="1400">
                <a:solidFill>
                  <a:schemeClr val="tx1"/>
                </a:solidFill>
              </a:defRPr>
            </a:lvl3pPr>
            <a:lvl4pPr>
              <a:spcBef>
                <a:spcPts val="2400"/>
              </a:spcBef>
              <a:defRPr sz="1400">
                <a:solidFill>
                  <a:schemeClr val="accent2">
                    <a:lumMod val="60000"/>
                    <a:lumOff val="40000"/>
                  </a:schemeClr>
                </a:solidFill>
              </a:defRPr>
            </a:lvl4pPr>
            <a:lvl5pPr>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1">
            <a:extLst>
              <a:ext uri="{FF2B5EF4-FFF2-40B4-BE49-F238E27FC236}">
                <a16:creationId xmlns:a16="http://schemas.microsoft.com/office/drawing/2014/main" id="{475A104C-724E-48B8-B8A3-63C2E27CB878}"/>
              </a:ext>
            </a:extLst>
          </p:cNvPr>
          <p:cNvSpPr>
            <a:spLocks noGrp="1"/>
          </p:cNvSpPr>
          <p:nvPr>
            <p:ph type="title"/>
          </p:nvPr>
        </p:nvSpPr>
        <p:spPr>
          <a:xfrm>
            <a:off x="585216" y="2432304"/>
            <a:ext cx="4166027" cy="553998"/>
          </a:xfrm>
        </p:spPr>
        <p:txBody>
          <a:bodyPr anchor="b"/>
          <a:lstStyle>
            <a:lvl1pPr algn="l">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273415268"/>
      </p:ext>
    </p:extLst>
  </p:cSld>
  <p:clrMapOvr>
    <a:masterClrMapping/>
  </p:clrMapOvr>
  <p:transition>
    <p:fade/>
  </p:transition>
  <p:extLst>
    <p:ext uri="{DCECCB84-F9BA-43D5-87BE-67443E8EF086}">
      <p15:sldGuideLst xmlns:p15="http://schemas.microsoft.com/office/powerpoint/2012/main">
        <p15:guide id="13" pos="2736">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1815882"/>
          </a:xfrm>
        </p:spPr>
        <p:txBody>
          <a:bodyPr wrap="square">
            <a:noAutofit/>
          </a:bodyPr>
          <a:lstStyle>
            <a:lvl1pPr marL="0" indent="0">
              <a:spcBef>
                <a:spcPts val="1200"/>
              </a:spcBef>
              <a:buNone/>
              <a:defRPr sz="2400">
                <a:solidFill>
                  <a:schemeClr val="accent2">
                    <a:lumMod val="60000"/>
                    <a:lumOff val="40000"/>
                  </a:schemeClr>
                </a:solidFill>
              </a:defRPr>
            </a:lvl1pPr>
            <a:lvl2pPr marL="0" indent="0">
              <a:spcBef>
                <a:spcPts val="600"/>
              </a:spcBef>
              <a:buNone/>
              <a:defRPr sz="1800"/>
            </a:lvl2pPr>
            <a:lvl3pPr marL="0" indent="0">
              <a:buNone/>
              <a:defRPr sz="1400"/>
            </a:lvl3pPr>
            <a:lvl4pPr marL="0" indent="0">
              <a:spcBef>
                <a:spcPts val="1200"/>
              </a:spcBef>
              <a:buNone/>
              <a:defRPr sz="1800">
                <a:solidFill>
                  <a:schemeClr val="accent1"/>
                </a:solidFill>
              </a:defRPr>
            </a:lvl4pPr>
            <a:lvl5pPr marL="0" inden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575500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23820E-EEFD-4C68-BDB2-7B6000A34A42}"/>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5714015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Text Placeholder 4">
            <a:extLst>
              <a:ext uri="{FF2B5EF4-FFF2-40B4-BE49-F238E27FC236}">
                <a16:creationId xmlns:a16="http://schemas.microsoft.com/office/drawing/2014/main" id="{B16970EE-EC97-43A9-B0EA-FC816CEDAE68}"/>
              </a:ext>
            </a:extLst>
          </p:cNvPr>
          <p:cNvSpPr>
            <a:spLocks noGrp="1"/>
          </p:cNvSpPr>
          <p:nvPr>
            <p:ph type="body" sz="quarter" idx="10"/>
          </p:nvPr>
        </p:nvSpPr>
        <p:spPr>
          <a:xfrm>
            <a:off x="567953" y="1020932"/>
            <a:ext cx="11056094" cy="369332"/>
          </a:xfrm>
        </p:spPr>
        <p:txBody>
          <a:bodyPr/>
          <a:lstStyle>
            <a:lvl1pPr algn="ctr">
              <a:defRPr sz="2400">
                <a:solidFill>
                  <a:schemeClr val="accent1"/>
                </a:solidFill>
                <a:latin typeface="+mn-lt"/>
              </a:defRPr>
            </a:lvl1pPr>
            <a:lvl2pPr algn="ctr">
              <a:defRPr/>
            </a:lvl2pPr>
            <a:lvl3pPr algn="ctr">
              <a:defRPr/>
            </a:lvl3pPr>
            <a:lvl4pPr algn="ctr">
              <a:defRPr/>
            </a:lvl4pPr>
            <a:lvl5pPr algn="ctr">
              <a:defRPr/>
            </a:lvl5pPr>
          </a:lstStyle>
          <a:p>
            <a:pPr lvl="0"/>
            <a:r>
              <a:rPr lang="en-US"/>
              <a:t>Click to edit Master text styles</a:t>
            </a:r>
          </a:p>
        </p:txBody>
      </p:sp>
    </p:spTree>
    <p:extLst>
      <p:ext uri="{BB962C8B-B14F-4D97-AF65-F5344CB8AC3E}">
        <p14:creationId xmlns:p14="http://schemas.microsoft.com/office/powerpoint/2010/main" val="261225826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5_Title - Square Photo ">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8B3ECF-E4A4-4BBE-8FC7-9B89BFA966A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588263" y="2057400"/>
            <a:ext cx="4257114" cy="2117503"/>
          </a:xfrm>
        </p:spPr>
        <p:txBody>
          <a:bodyPr>
            <a:noAutofit/>
          </a:bodyPr>
          <a:lstStyle>
            <a:lvl1pPr>
              <a:spcBef>
                <a:spcPts val="600"/>
              </a:spcBef>
              <a:spcAft>
                <a:spcPts val="600"/>
              </a:spcAft>
              <a:defRPr sz="2000">
                <a:solidFill>
                  <a:schemeClr val="accent2">
                    <a:lumMod val="60000"/>
                    <a:lumOff val="40000"/>
                  </a:schemeClr>
                </a:solidFill>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800">
                <a:solidFill>
                  <a:schemeClr val="accent1"/>
                </a:solidFill>
              </a:defRPr>
            </a:lvl4pPr>
            <a:lvl5pPr>
              <a:defRPr sz="1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2DC52D44-16D8-419F-8260-91CB57C5C457}"/>
              </a:ext>
            </a:extLst>
          </p:cNvPr>
          <p:cNvSpPr>
            <a:spLocks noGrp="1"/>
          </p:cNvSpPr>
          <p:nvPr>
            <p:ph type="title"/>
          </p:nvPr>
        </p:nvSpPr>
        <p:spPr/>
        <p:txBody>
          <a:bodyPr/>
          <a:lstStyle/>
          <a:p>
            <a:r>
              <a:rPr lang="en-US"/>
              <a:t>Click to edit Master title style</a:t>
            </a:r>
          </a:p>
        </p:txBody>
      </p:sp>
      <p:sp>
        <p:nvSpPr>
          <p:cNvPr id="5" name="Text Placeholder 4">
            <a:extLst>
              <a:ext uri="{FF2B5EF4-FFF2-40B4-BE49-F238E27FC236}">
                <a16:creationId xmlns:a16="http://schemas.microsoft.com/office/drawing/2014/main" id="{BE5C722A-D75E-4A97-8F91-DC7D48400680}"/>
              </a:ext>
            </a:extLst>
          </p:cNvPr>
          <p:cNvSpPr>
            <a:spLocks noGrp="1"/>
          </p:cNvSpPr>
          <p:nvPr>
            <p:ph type="body" sz="quarter" idx="10"/>
          </p:nvPr>
        </p:nvSpPr>
        <p:spPr>
          <a:xfrm>
            <a:off x="567953" y="1020932"/>
            <a:ext cx="11056094" cy="369332"/>
          </a:xfrm>
        </p:spPr>
        <p:txBody>
          <a:bodyPr/>
          <a:lstStyle>
            <a:lvl1pPr algn="ctr">
              <a:defRPr sz="2400">
                <a:solidFill>
                  <a:schemeClr val="accent1"/>
                </a:solidFill>
                <a:latin typeface="+mn-lt"/>
              </a:defRPr>
            </a:lvl1pPr>
            <a:lvl2pPr algn="ctr">
              <a:defRPr/>
            </a:lvl2pPr>
            <a:lvl3pPr algn="ctr">
              <a:defRPr/>
            </a:lvl3pPr>
            <a:lvl4pPr algn="ctr">
              <a:defRPr/>
            </a:lvl4pPr>
            <a:lvl5pPr algn="ctr">
              <a:defRPr/>
            </a:lvl5pPr>
          </a:lstStyle>
          <a:p>
            <a:pPr lvl="0"/>
            <a:r>
              <a:rPr lang="en-US"/>
              <a:t>Click to edit Master text styles</a:t>
            </a:r>
          </a:p>
        </p:txBody>
      </p:sp>
    </p:spTree>
    <p:extLst>
      <p:ext uri="{BB962C8B-B14F-4D97-AF65-F5344CB8AC3E}">
        <p14:creationId xmlns:p14="http://schemas.microsoft.com/office/powerpoint/2010/main" val="104267137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guide id="13" orient="horz" pos="1296">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centere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FBB3962-48CD-46D8-9505-931111379C69}"/>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15733087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24_Title - Square Photo ">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8B3ECF-E4A4-4BBE-8FC7-9B89BFA966A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588262" y="2057400"/>
            <a:ext cx="4745737" cy="2117503"/>
          </a:xfrm>
        </p:spPr>
        <p:txBody>
          <a:bodyPr>
            <a:noAutofit/>
          </a:bodyPr>
          <a:lstStyle>
            <a:lvl1pPr>
              <a:spcBef>
                <a:spcPts val="600"/>
              </a:spcBef>
              <a:spcAft>
                <a:spcPts val="600"/>
              </a:spcAft>
              <a:defRPr sz="2400" b="1">
                <a:solidFill>
                  <a:schemeClr val="accent2">
                    <a:lumMod val="60000"/>
                    <a:lumOff val="40000"/>
                  </a:schemeClr>
                </a:solidFill>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2000">
                <a:solidFill>
                  <a:schemeClr val="accent1"/>
                </a:solidFill>
              </a:defRPr>
            </a:lvl4pPr>
            <a:lvl5pPr>
              <a:defRPr sz="1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2DC52D44-16D8-419F-8260-91CB57C5C457}"/>
              </a:ext>
            </a:extLst>
          </p:cNvPr>
          <p:cNvSpPr>
            <a:spLocks noGrp="1"/>
          </p:cNvSpPr>
          <p:nvPr>
            <p:ph type="title"/>
          </p:nvPr>
        </p:nvSpPr>
        <p:spPr/>
        <p:txBody>
          <a:bodyPr/>
          <a:lstStyle/>
          <a:p>
            <a:r>
              <a:rPr lang="en-US"/>
              <a:t>Click to edit Master title style</a:t>
            </a:r>
          </a:p>
        </p:txBody>
      </p:sp>
      <p:sp>
        <p:nvSpPr>
          <p:cNvPr id="5" name="Text Placeholder 4">
            <a:extLst>
              <a:ext uri="{FF2B5EF4-FFF2-40B4-BE49-F238E27FC236}">
                <a16:creationId xmlns:a16="http://schemas.microsoft.com/office/drawing/2014/main" id="{BE5C722A-D75E-4A97-8F91-DC7D48400680}"/>
              </a:ext>
            </a:extLst>
          </p:cNvPr>
          <p:cNvSpPr>
            <a:spLocks noGrp="1"/>
          </p:cNvSpPr>
          <p:nvPr>
            <p:ph type="body" sz="quarter" idx="10"/>
          </p:nvPr>
        </p:nvSpPr>
        <p:spPr>
          <a:xfrm>
            <a:off x="567953" y="1020932"/>
            <a:ext cx="11056094" cy="369332"/>
          </a:xfrm>
        </p:spPr>
        <p:txBody>
          <a:bodyPr/>
          <a:lstStyle>
            <a:lvl1pPr algn="ctr">
              <a:defRPr sz="2400">
                <a:solidFill>
                  <a:schemeClr val="accent1"/>
                </a:solidFill>
                <a:latin typeface="+mn-lt"/>
              </a:defRPr>
            </a:lvl1pPr>
            <a:lvl2pPr algn="ctr">
              <a:defRPr/>
            </a:lvl2pPr>
            <a:lvl3pPr algn="ctr">
              <a:defRPr/>
            </a:lvl3pPr>
            <a:lvl4pPr algn="ctr">
              <a:defRPr/>
            </a:lvl4pPr>
            <a:lvl5pPr algn="ctr">
              <a:defRPr/>
            </a:lvl5pPr>
          </a:lstStyle>
          <a:p>
            <a:pPr lvl="0"/>
            <a:r>
              <a:rPr lang="en-US"/>
              <a:t>Click to edit Master text styles</a:t>
            </a:r>
          </a:p>
        </p:txBody>
      </p:sp>
      <p:sp>
        <p:nvSpPr>
          <p:cNvPr id="8" name="Text Placeholder 6">
            <a:extLst>
              <a:ext uri="{FF2B5EF4-FFF2-40B4-BE49-F238E27FC236}">
                <a16:creationId xmlns:a16="http://schemas.microsoft.com/office/drawing/2014/main" id="{BD260465-C46A-461D-9310-CBFA17C10646}"/>
              </a:ext>
            </a:extLst>
          </p:cNvPr>
          <p:cNvSpPr>
            <a:spLocks noGrp="1"/>
          </p:cNvSpPr>
          <p:nvPr>
            <p:ph type="body" sz="quarter" idx="13"/>
          </p:nvPr>
        </p:nvSpPr>
        <p:spPr>
          <a:xfrm>
            <a:off x="5919787" y="2057400"/>
            <a:ext cx="4881563" cy="2117503"/>
          </a:xfrm>
        </p:spPr>
        <p:txBody>
          <a:bodyPr>
            <a:noAutofit/>
          </a:bodyPr>
          <a:lstStyle>
            <a:lvl1pPr>
              <a:spcBef>
                <a:spcPts val="600"/>
              </a:spcBef>
              <a:spcAft>
                <a:spcPts val="600"/>
              </a:spcAft>
              <a:defRPr sz="2400" b="1">
                <a:solidFill>
                  <a:schemeClr val="accent2">
                    <a:lumMod val="60000"/>
                    <a:lumOff val="40000"/>
                  </a:schemeClr>
                </a:solidFill>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2000">
                <a:solidFill>
                  <a:schemeClr val="accent1"/>
                </a:solidFill>
              </a:defRPr>
            </a:lvl4pPr>
            <a:lvl5pPr>
              <a:defRPr sz="1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1866512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guide id="13" orient="horz" pos="1296">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9_Title - Square Photo ">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8B3ECF-E4A4-4BBE-8FC7-9B89BFA966A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588263" y="3124200"/>
            <a:ext cx="11310050" cy="2117503"/>
          </a:xfrm>
        </p:spPr>
        <p:txBody>
          <a:bodyPr>
            <a:noAutofit/>
          </a:bodyPr>
          <a:lstStyle>
            <a:lvl1pPr>
              <a:spcBef>
                <a:spcPts val="600"/>
              </a:spcBef>
              <a:spcAft>
                <a:spcPts val="600"/>
              </a:spcAft>
              <a:defRPr sz="1800">
                <a:solidFill>
                  <a:schemeClr val="accent2">
                    <a:lumMod val="60000"/>
                    <a:lumOff val="40000"/>
                  </a:schemeClr>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2DC52D44-16D8-419F-8260-91CB57C5C457}"/>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5922709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guide id="13" orient="horz" pos="1296">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20_Title - Square Photo ">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8B3ECF-E4A4-4BBE-8FC7-9B89BFA966A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588263" y="3124200"/>
            <a:ext cx="5331525" cy="2117503"/>
          </a:xfrm>
        </p:spPr>
        <p:txBody>
          <a:bodyPr>
            <a:noAutofit/>
          </a:bodyPr>
          <a:lstStyle>
            <a:lvl1pPr>
              <a:spcBef>
                <a:spcPts val="600"/>
              </a:spcBef>
              <a:spcAft>
                <a:spcPts val="600"/>
              </a:spcAft>
              <a:defRPr sz="1800">
                <a:solidFill>
                  <a:schemeClr val="accent2">
                    <a:lumMod val="60000"/>
                    <a:lumOff val="40000"/>
                  </a:schemeClr>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2DC52D44-16D8-419F-8260-91CB57C5C457}"/>
              </a:ext>
            </a:extLst>
          </p:cNvPr>
          <p:cNvSpPr>
            <a:spLocks noGrp="1"/>
          </p:cNvSpPr>
          <p:nvPr>
            <p:ph type="title"/>
          </p:nvPr>
        </p:nvSpPr>
        <p:spPr/>
        <p:txBody>
          <a:bodyPr/>
          <a:lstStyle/>
          <a:p>
            <a:r>
              <a:rPr lang="en-US"/>
              <a:t>Click to edit Master title style</a:t>
            </a:r>
          </a:p>
        </p:txBody>
      </p:sp>
      <p:sp>
        <p:nvSpPr>
          <p:cNvPr id="5" name="Text Placeholder 6">
            <a:extLst>
              <a:ext uri="{FF2B5EF4-FFF2-40B4-BE49-F238E27FC236}">
                <a16:creationId xmlns:a16="http://schemas.microsoft.com/office/drawing/2014/main" id="{D6DD8F29-F6D9-4D16-A586-D42AEF4AEFBA}"/>
              </a:ext>
            </a:extLst>
          </p:cNvPr>
          <p:cNvSpPr>
            <a:spLocks noGrp="1"/>
          </p:cNvSpPr>
          <p:nvPr>
            <p:ph type="body" sz="quarter" idx="13"/>
          </p:nvPr>
        </p:nvSpPr>
        <p:spPr>
          <a:xfrm>
            <a:off x="6272212" y="3124200"/>
            <a:ext cx="5331525" cy="2117503"/>
          </a:xfrm>
        </p:spPr>
        <p:txBody>
          <a:bodyPr>
            <a:noAutofit/>
          </a:bodyPr>
          <a:lstStyle>
            <a:lvl1pPr>
              <a:spcBef>
                <a:spcPts val="600"/>
              </a:spcBef>
              <a:spcAft>
                <a:spcPts val="600"/>
              </a:spcAft>
              <a:defRPr sz="1800">
                <a:solidFill>
                  <a:schemeClr val="accent2">
                    <a:lumMod val="60000"/>
                    <a:lumOff val="40000"/>
                  </a:schemeClr>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4430135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840">
          <p15:clr>
            <a:srgbClr val="C35EA4"/>
          </p15:clr>
        </p15:guide>
        <p15:guide id="11" pos="2993">
          <p15:clr>
            <a:srgbClr val="5ACBF0"/>
          </p15:clr>
        </p15:guide>
        <p15:guide id="12" pos="3543">
          <p15:clr>
            <a:srgbClr val="A4A3A4"/>
          </p15:clr>
        </p15:guide>
        <p15:guide id="13" orient="horz" pos="1296">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8_Title - Square Photo ">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8B3ECF-E4A4-4BBE-8FC7-9B89BFA966A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588263" y="2057400"/>
            <a:ext cx="4257114" cy="2117503"/>
          </a:xfrm>
        </p:spPr>
        <p:txBody>
          <a:bodyPr>
            <a:noAutofit/>
          </a:bodyPr>
          <a:lstStyle>
            <a:lvl1pPr>
              <a:spcBef>
                <a:spcPts val="600"/>
              </a:spcBef>
              <a:spcAft>
                <a:spcPts val="600"/>
              </a:spcAft>
              <a:defRPr sz="2000">
                <a:solidFill>
                  <a:schemeClr val="accent2">
                    <a:lumMod val="60000"/>
                    <a:lumOff val="40000"/>
                  </a:schemeClr>
                </a:solidFill>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800">
                <a:solidFill>
                  <a:schemeClr val="accent1"/>
                </a:solidFill>
              </a:defRPr>
            </a:lvl4pPr>
            <a:lvl5pPr>
              <a:defRPr sz="1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2DC52D44-16D8-419F-8260-91CB57C5C457}"/>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1776620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guide id="13" orient="horz" pos="1296">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8_Title - Square Photo ">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8B3ECF-E4A4-4BBE-8FC7-9B89BFA966A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584199" y="1435100"/>
            <a:ext cx="5040313" cy="2117503"/>
          </a:xfrm>
        </p:spPr>
        <p:txBody>
          <a:bodyPr>
            <a:noAutofit/>
          </a:bodyPr>
          <a:lstStyle>
            <a:lvl1pPr>
              <a:spcBef>
                <a:spcPts val="600"/>
              </a:spcBef>
              <a:spcAft>
                <a:spcPts val="600"/>
              </a:spcAft>
              <a:defRPr sz="2000">
                <a:solidFill>
                  <a:schemeClr val="accent2">
                    <a:lumMod val="60000"/>
                    <a:lumOff val="40000"/>
                  </a:schemeClr>
                </a:solidFill>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1800"/>
              </a:spcBef>
              <a:defRPr sz="1800">
                <a:solidFill>
                  <a:schemeClr val="accent1"/>
                </a:solidFill>
              </a:defRPr>
            </a:lvl4pPr>
            <a:lvl5pPr>
              <a:defRPr sz="1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2DC52D44-16D8-419F-8260-91CB57C5C457}"/>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0438056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7_Title - Square Photo ">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8B3ECF-E4A4-4BBE-8FC7-9B89BFA966A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584199" y="2057400"/>
            <a:ext cx="5040313" cy="2117503"/>
          </a:xfrm>
        </p:spPr>
        <p:txBody>
          <a:bodyPr>
            <a:noAutofit/>
          </a:bodyPr>
          <a:lstStyle>
            <a:lvl1pPr>
              <a:spcBef>
                <a:spcPts val="600"/>
              </a:spcBef>
              <a:spcAft>
                <a:spcPts val="600"/>
              </a:spcAft>
              <a:defRPr sz="2000">
                <a:solidFill>
                  <a:schemeClr val="accent2">
                    <a:lumMod val="60000"/>
                    <a:lumOff val="40000"/>
                  </a:schemeClr>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2DC52D44-16D8-419F-8260-91CB57C5C457}"/>
              </a:ext>
            </a:extLst>
          </p:cNvPr>
          <p:cNvSpPr>
            <a:spLocks noGrp="1"/>
          </p:cNvSpPr>
          <p:nvPr>
            <p:ph type="title"/>
          </p:nvPr>
        </p:nvSpPr>
        <p:spPr/>
        <p:txBody>
          <a:bodyPr/>
          <a:lstStyle/>
          <a:p>
            <a:r>
              <a:rPr lang="en-US"/>
              <a:t>Click to edit Master title style</a:t>
            </a:r>
          </a:p>
        </p:txBody>
      </p:sp>
      <p:sp>
        <p:nvSpPr>
          <p:cNvPr id="5" name="Text Placeholder 6">
            <a:extLst>
              <a:ext uri="{FF2B5EF4-FFF2-40B4-BE49-F238E27FC236}">
                <a16:creationId xmlns:a16="http://schemas.microsoft.com/office/drawing/2014/main" id="{12C660DE-2BE8-43B7-84AF-CA24A8D8552F}"/>
              </a:ext>
            </a:extLst>
          </p:cNvPr>
          <p:cNvSpPr>
            <a:spLocks noGrp="1"/>
          </p:cNvSpPr>
          <p:nvPr>
            <p:ph type="body" sz="quarter" idx="13"/>
          </p:nvPr>
        </p:nvSpPr>
        <p:spPr>
          <a:xfrm>
            <a:off x="5919788" y="2057400"/>
            <a:ext cx="5040313" cy="2117503"/>
          </a:xfrm>
        </p:spPr>
        <p:txBody>
          <a:bodyPr>
            <a:noAutofit/>
          </a:bodyPr>
          <a:lstStyle>
            <a:lvl1pPr>
              <a:spcBef>
                <a:spcPts val="600"/>
              </a:spcBef>
              <a:spcAft>
                <a:spcPts val="600"/>
              </a:spcAft>
              <a:defRPr sz="2000">
                <a:solidFill>
                  <a:schemeClr val="accent2">
                    <a:lumMod val="60000"/>
                    <a:lumOff val="40000"/>
                  </a:schemeClr>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8114282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guide id="13" orient="horz" pos="1296">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6_Title - Square Photo ">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8B3ECF-E4A4-4BBE-8FC7-9B89BFA966A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584199" y="1435100"/>
            <a:ext cx="4745737" cy="2117503"/>
          </a:xfrm>
        </p:spPr>
        <p:txBody>
          <a:bodyPr>
            <a:noAutofit/>
          </a:bodyPr>
          <a:lstStyle>
            <a:lvl1pPr>
              <a:spcBef>
                <a:spcPts val="600"/>
              </a:spcBef>
              <a:spcAft>
                <a:spcPts val="600"/>
              </a:spcAft>
              <a:defRPr sz="2000">
                <a:solidFill>
                  <a:schemeClr val="accent2">
                    <a:lumMod val="60000"/>
                    <a:lumOff val="40000"/>
                  </a:schemeClr>
                </a:solidFill>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800">
                <a:solidFill>
                  <a:schemeClr val="accent1"/>
                </a:solidFill>
              </a:defRPr>
            </a:lvl4pPr>
            <a:lvl5pPr>
              <a:defRPr sz="1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2DC52D44-16D8-419F-8260-91CB57C5C457}"/>
              </a:ext>
            </a:extLst>
          </p:cNvPr>
          <p:cNvSpPr>
            <a:spLocks noGrp="1"/>
          </p:cNvSpPr>
          <p:nvPr>
            <p:ph type="title"/>
          </p:nvPr>
        </p:nvSpPr>
        <p:spPr>
          <a:xfrm>
            <a:off x="588263" y="457200"/>
            <a:ext cx="4745737" cy="553998"/>
          </a:xfrm>
        </p:spPr>
        <p:txBody>
          <a:bodyPr/>
          <a:lstStyle>
            <a:lvl1pPr algn="l">
              <a:defRPr/>
            </a:lvl1pPr>
          </a:lstStyle>
          <a:p>
            <a:r>
              <a:rPr lang="en-US"/>
              <a:t>Click to edit Master title style</a:t>
            </a:r>
          </a:p>
        </p:txBody>
      </p:sp>
      <p:sp>
        <p:nvSpPr>
          <p:cNvPr id="4" name="Picture Placeholder 3">
            <a:extLst>
              <a:ext uri="{FF2B5EF4-FFF2-40B4-BE49-F238E27FC236}">
                <a16:creationId xmlns:a16="http://schemas.microsoft.com/office/drawing/2014/main" id="{BF5A637D-BDCB-438F-98B5-D61305A8FFDC}"/>
              </a:ext>
            </a:extLst>
          </p:cNvPr>
          <p:cNvSpPr>
            <a:spLocks noGrp="1"/>
          </p:cNvSpPr>
          <p:nvPr>
            <p:ph type="pic" sz="quarter" idx="13"/>
          </p:nvPr>
        </p:nvSpPr>
        <p:spPr>
          <a:xfrm>
            <a:off x="5919788" y="-50800"/>
            <a:ext cx="6272212" cy="6908800"/>
          </a:xfrm>
        </p:spPr>
        <p:txBody>
          <a:bodyPr/>
          <a:lstStyle/>
          <a:p>
            <a:endParaRPr lang="en-US"/>
          </a:p>
        </p:txBody>
      </p:sp>
    </p:spTree>
    <p:extLst>
      <p:ext uri="{BB962C8B-B14F-4D97-AF65-F5344CB8AC3E}">
        <p14:creationId xmlns:p14="http://schemas.microsoft.com/office/powerpoint/2010/main" val="159940271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0_Title - Square Photo ">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8B3ECF-E4A4-4BBE-8FC7-9B89BFA966A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584200" y="3533775"/>
            <a:ext cx="2194560" cy="2117503"/>
          </a:xfrm>
        </p:spPr>
        <p:txBody>
          <a:bodyPr>
            <a:noAutofit/>
          </a:bodyPr>
          <a:lstStyle>
            <a:lvl1pPr>
              <a:spcBef>
                <a:spcPts val="0"/>
              </a:spcBef>
              <a:spcAft>
                <a:spcPts val="1200"/>
              </a:spcAft>
              <a:defRPr sz="1800">
                <a:solidFill>
                  <a:schemeClr val="accent1"/>
                </a:solidFill>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a:t>
            </a:r>
          </a:p>
        </p:txBody>
      </p:sp>
      <p:sp>
        <p:nvSpPr>
          <p:cNvPr id="3" name="Title 2">
            <a:extLst>
              <a:ext uri="{FF2B5EF4-FFF2-40B4-BE49-F238E27FC236}">
                <a16:creationId xmlns:a16="http://schemas.microsoft.com/office/drawing/2014/main" id="{2DC52D44-16D8-419F-8260-91CB57C5C457}"/>
              </a:ext>
            </a:extLst>
          </p:cNvPr>
          <p:cNvSpPr>
            <a:spLocks noGrp="1"/>
          </p:cNvSpPr>
          <p:nvPr>
            <p:ph type="title"/>
          </p:nvPr>
        </p:nvSpPr>
        <p:spPr/>
        <p:txBody>
          <a:bodyPr/>
          <a:lstStyle/>
          <a:p>
            <a:r>
              <a:rPr lang="en-US"/>
              <a:t>Click to edit Master title style</a:t>
            </a:r>
          </a:p>
        </p:txBody>
      </p:sp>
      <p:sp>
        <p:nvSpPr>
          <p:cNvPr id="11" name="Text Placeholder 6">
            <a:extLst>
              <a:ext uri="{FF2B5EF4-FFF2-40B4-BE49-F238E27FC236}">
                <a16:creationId xmlns:a16="http://schemas.microsoft.com/office/drawing/2014/main" id="{AA87BA51-719F-4C7D-AB1F-F0BF0D06CC60}"/>
              </a:ext>
            </a:extLst>
          </p:cNvPr>
          <p:cNvSpPr>
            <a:spLocks noGrp="1"/>
          </p:cNvSpPr>
          <p:nvPr>
            <p:ph type="body" sz="quarter" idx="13"/>
          </p:nvPr>
        </p:nvSpPr>
        <p:spPr>
          <a:xfrm>
            <a:off x="2864088" y="3533775"/>
            <a:ext cx="2194560" cy="2117503"/>
          </a:xfrm>
        </p:spPr>
        <p:txBody>
          <a:bodyPr>
            <a:noAutofit/>
          </a:bodyPr>
          <a:lstStyle>
            <a:lvl1pPr>
              <a:spcBef>
                <a:spcPts val="0"/>
              </a:spcBef>
              <a:spcAft>
                <a:spcPts val="1200"/>
              </a:spcAft>
              <a:defRPr sz="1800">
                <a:solidFill>
                  <a:schemeClr val="accent1"/>
                </a:solidFill>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a:t>
            </a:r>
          </a:p>
        </p:txBody>
      </p:sp>
      <p:sp>
        <p:nvSpPr>
          <p:cNvPr id="12" name="Text Placeholder 6">
            <a:extLst>
              <a:ext uri="{FF2B5EF4-FFF2-40B4-BE49-F238E27FC236}">
                <a16:creationId xmlns:a16="http://schemas.microsoft.com/office/drawing/2014/main" id="{79B0A182-6219-4A2F-9348-2F9095865122}"/>
              </a:ext>
            </a:extLst>
          </p:cNvPr>
          <p:cNvSpPr>
            <a:spLocks noGrp="1"/>
          </p:cNvSpPr>
          <p:nvPr>
            <p:ph type="body" sz="quarter" idx="14"/>
          </p:nvPr>
        </p:nvSpPr>
        <p:spPr>
          <a:xfrm>
            <a:off x="5143976" y="3533775"/>
            <a:ext cx="2194560" cy="2117503"/>
          </a:xfrm>
        </p:spPr>
        <p:txBody>
          <a:bodyPr>
            <a:noAutofit/>
          </a:bodyPr>
          <a:lstStyle>
            <a:lvl1pPr>
              <a:spcBef>
                <a:spcPts val="0"/>
              </a:spcBef>
              <a:spcAft>
                <a:spcPts val="1200"/>
              </a:spcAft>
              <a:defRPr sz="1800">
                <a:solidFill>
                  <a:schemeClr val="accent1"/>
                </a:solidFill>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a:t>
            </a:r>
          </a:p>
        </p:txBody>
      </p:sp>
      <p:sp>
        <p:nvSpPr>
          <p:cNvPr id="13" name="Text Placeholder 6">
            <a:extLst>
              <a:ext uri="{FF2B5EF4-FFF2-40B4-BE49-F238E27FC236}">
                <a16:creationId xmlns:a16="http://schemas.microsoft.com/office/drawing/2014/main" id="{C65CE251-3C30-41D1-8C74-AA8184A83456}"/>
              </a:ext>
            </a:extLst>
          </p:cNvPr>
          <p:cNvSpPr>
            <a:spLocks noGrp="1"/>
          </p:cNvSpPr>
          <p:nvPr>
            <p:ph type="body" sz="quarter" idx="15"/>
          </p:nvPr>
        </p:nvSpPr>
        <p:spPr>
          <a:xfrm>
            <a:off x="7423864" y="3533775"/>
            <a:ext cx="2194560" cy="2117503"/>
          </a:xfrm>
        </p:spPr>
        <p:txBody>
          <a:bodyPr>
            <a:noAutofit/>
          </a:bodyPr>
          <a:lstStyle>
            <a:lvl1pPr>
              <a:spcBef>
                <a:spcPts val="0"/>
              </a:spcBef>
              <a:spcAft>
                <a:spcPts val="1200"/>
              </a:spcAft>
              <a:defRPr sz="1800">
                <a:solidFill>
                  <a:schemeClr val="accent1"/>
                </a:solidFill>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a:t>
            </a:r>
          </a:p>
        </p:txBody>
      </p:sp>
      <p:sp>
        <p:nvSpPr>
          <p:cNvPr id="14" name="Text Placeholder 6">
            <a:extLst>
              <a:ext uri="{FF2B5EF4-FFF2-40B4-BE49-F238E27FC236}">
                <a16:creationId xmlns:a16="http://schemas.microsoft.com/office/drawing/2014/main" id="{94987D1C-B243-4EEE-BC02-A9A9C27512FD}"/>
              </a:ext>
            </a:extLst>
          </p:cNvPr>
          <p:cNvSpPr>
            <a:spLocks noGrp="1"/>
          </p:cNvSpPr>
          <p:nvPr>
            <p:ph type="body" sz="quarter" idx="16"/>
          </p:nvPr>
        </p:nvSpPr>
        <p:spPr>
          <a:xfrm>
            <a:off x="9703753" y="3533775"/>
            <a:ext cx="2194560" cy="2117503"/>
          </a:xfrm>
        </p:spPr>
        <p:txBody>
          <a:bodyPr>
            <a:noAutofit/>
          </a:bodyPr>
          <a:lstStyle>
            <a:lvl1pPr>
              <a:spcBef>
                <a:spcPts val="0"/>
              </a:spcBef>
              <a:spcAft>
                <a:spcPts val="1200"/>
              </a:spcAft>
              <a:defRPr sz="1800">
                <a:solidFill>
                  <a:schemeClr val="accent1"/>
                </a:solidFill>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a:t>
            </a:r>
          </a:p>
        </p:txBody>
      </p:sp>
      <p:sp>
        <p:nvSpPr>
          <p:cNvPr id="15" name="Text Placeholder 6">
            <a:extLst>
              <a:ext uri="{FF2B5EF4-FFF2-40B4-BE49-F238E27FC236}">
                <a16:creationId xmlns:a16="http://schemas.microsoft.com/office/drawing/2014/main" id="{D45D8E1D-1FBA-459D-A4BE-CC38544B48DF}"/>
              </a:ext>
            </a:extLst>
          </p:cNvPr>
          <p:cNvSpPr>
            <a:spLocks noGrp="1"/>
          </p:cNvSpPr>
          <p:nvPr>
            <p:ph type="body" sz="quarter" idx="17" hasCustomPrompt="1"/>
          </p:nvPr>
        </p:nvSpPr>
        <p:spPr>
          <a:xfrm>
            <a:off x="584200" y="4283297"/>
            <a:ext cx="2194560" cy="2117503"/>
          </a:xfrm>
        </p:spPr>
        <p:txBody>
          <a:bodyPr>
            <a:noAutofit/>
          </a:bodyPr>
          <a:lstStyle>
            <a:lvl1pPr>
              <a:spcBef>
                <a:spcPts val="0"/>
              </a:spcBef>
              <a:spcAft>
                <a:spcPts val="1200"/>
              </a:spcAft>
              <a:defRPr sz="1600">
                <a:solidFill>
                  <a:schemeClr val="accent1"/>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1"/>
            <a:r>
              <a:rPr lang="en-US"/>
              <a:t>Second level</a:t>
            </a:r>
          </a:p>
          <a:p>
            <a:pPr lvl="2"/>
            <a:r>
              <a:rPr lang="en-US"/>
              <a:t>Third level</a:t>
            </a:r>
          </a:p>
          <a:p>
            <a:pPr lvl="3"/>
            <a:r>
              <a:rPr lang="en-US"/>
              <a:t>Fourth level</a:t>
            </a:r>
          </a:p>
          <a:p>
            <a:pPr lvl="4"/>
            <a:r>
              <a:rPr lang="en-US"/>
              <a:t>Fifth level</a:t>
            </a:r>
          </a:p>
        </p:txBody>
      </p:sp>
      <p:sp>
        <p:nvSpPr>
          <p:cNvPr id="16" name="Text Placeholder 6">
            <a:extLst>
              <a:ext uri="{FF2B5EF4-FFF2-40B4-BE49-F238E27FC236}">
                <a16:creationId xmlns:a16="http://schemas.microsoft.com/office/drawing/2014/main" id="{DEFD8564-72B3-4749-8351-32B73F388B65}"/>
              </a:ext>
            </a:extLst>
          </p:cNvPr>
          <p:cNvSpPr>
            <a:spLocks noGrp="1"/>
          </p:cNvSpPr>
          <p:nvPr>
            <p:ph type="body" sz="quarter" idx="18" hasCustomPrompt="1"/>
          </p:nvPr>
        </p:nvSpPr>
        <p:spPr>
          <a:xfrm>
            <a:off x="2864088" y="4283297"/>
            <a:ext cx="2194560" cy="2117503"/>
          </a:xfrm>
        </p:spPr>
        <p:txBody>
          <a:bodyPr>
            <a:noAutofit/>
          </a:bodyPr>
          <a:lstStyle>
            <a:lvl1pPr>
              <a:spcBef>
                <a:spcPts val="0"/>
              </a:spcBef>
              <a:spcAft>
                <a:spcPts val="1200"/>
              </a:spcAft>
              <a:defRPr sz="2000">
                <a:solidFill>
                  <a:schemeClr val="accent1"/>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1"/>
            <a:r>
              <a:rPr lang="en-US"/>
              <a:t>Second level</a:t>
            </a:r>
          </a:p>
          <a:p>
            <a:pPr lvl="2"/>
            <a:r>
              <a:rPr lang="en-US"/>
              <a:t>Third level</a:t>
            </a:r>
          </a:p>
          <a:p>
            <a:pPr lvl="3"/>
            <a:r>
              <a:rPr lang="en-US"/>
              <a:t>Fourth level</a:t>
            </a:r>
          </a:p>
          <a:p>
            <a:pPr lvl="4"/>
            <a:r>
              <a:rPr lang="en-US"/>
              <a:t>Fifth level</a:t>
            </a:r>
          </a:p>
        </p:txBody>
      </p:sp>
      <p:sp>
        <p:nvSpPr>
          <p:cNvPr id="17" name="Text Placeholder 6">
            <a:extLst>
              <a:ext uri="{FF2B5EF4-FFF2-40B4-BE49-F238E27FC236}">
                <a16:creationId xmlns:a16="http://schemas.microsoft.com/office/drawing/2014/main" id="{712083B0-4636-4019-9A5F-03034238CDE1}"/>
              </a:ext>
            </a:extLst>
          </p:cNvPr>
          <p:cNvSpPr>
            <a:spLocks noGrp="1"/>
          </p:cNvSpPr>
          <p:nvPr>
            <p:ph type="body" sz="quarter" idx="19" hasCustomPrompt="1"/>
          </p:nvPr>
        </p:nvSpPr>
        <p:spPr>
          <a:xfrm>
            <a:off x="5143976" y="4283297"/>
            <a:ext cx="2194560" cy="2117503"/>
          </a:xfrm>
        </p:spPr>
        <p:txBody>
          <a:bodyPr>
            <a:noAutofit/>
          </a:bodyPr>
          <a:lstStyle>
            <a:lvl1pPr>
              <a:spcBef>
                <a:spcPts val="0"/>
              </a:spcBef>
              <a:spcAft>
                <a:spcPts val="1200"/>
              </a:spcAft>
              <a:defRPr sz="2000">
                <a:solidFill>
                  <a:schemeClr val="accent1"/>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1"/>
            <a:r>
              <a:rPr lang="en-US"/>
              <a:t>Second level</a:t>
            </a:r>
          </a:p>
          <a:p>
            <a:pPr lvl="2"/>
            <a:r>
              <a:rPr lang="en-US"/>
              <a:t>Third level</a:t>
            </a:r>
          </a:p>
          <a:p>
            <a:pPr lvl="3"/>
            <a:r>
              <a:rPr lang="en-US"/>
              <a:t>Fourth level</a:t>
            </a:r>
          </a:p>
          <a:p>
            <a:pPr lvl="4"/>
            <a:r>
              <a:rPr lang="en-US"/>
              <a:t>Fifth level</a:t>
            </a:r>
          </a:p>
        </p:txBody>
      </p:sp>
      <p:sp>
        <p:nvSpPr>
          <p:cNvPr id="18" name="Text Placeholder 6">
            <a:extLst>
              <a:ext uri="{FF2B5EF4-FFF2-40B4-BE49-F238E27FC236}">
                <a16:creationId xmlns:a16="http://schemas.microsoft.com/office/drawing/2014/main" id="{C38AD36D-F42B-4960-B8C3-82F03DD1A7EF}"/>
              </a:ext>
            </a:extLst>
          </p:cNvPr>
          <p:cNvSpPr>
            <a:spLocks noGrp="1"/>
          </p:cNvSpPr>
          <p:nvPr>
            <p:ph type="body" sz="quarter" idx="20" hasCustomPrompt="1"/>
          </p:nvPr>
        </p:nvSpPr>
        <p:spPr>
          <a:xfrm>
            <a:off x="7423864" y="4283297"/>
            <a:ext cx="2194560" cy="2117503"/>
          </a:xfrm>
        </p:spPr>
        <p:txBody>
          <a:bodyPr>
            <a:noAutofit/>
          </a:bodyPr>
          <a:lstStyle>
            <a:lvl1pPr>
              <a:spcBef>
                <a:spcPts val="0"/>
              </a:spcBef>
              <a:spcAft>
                <a:spcPts val="1200"/>
              </a:spcAft>
              <a:defRPr sz="2000">
                <a:solidFill>
                  <a:schemeClr val="accent1"/>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1"/>
            <a:r>
              <a:rPr lang="en-US"/>
              <a:t>Second level</a:t>
            </a:r>
          </a:p>
          <a:p>
            <a:pPr lvl="2"/>
            <a:r>
              <a:rPr lang="en-US"/>
              <a:t>Third level</a:t>
            </a:r>
          </a:p>
          <a:p>
            <a:pPr lvl="3"/>
            <a:r>
              <a:rPr lang="en-US"/>
              <a:t>Fourth level</a:t>
            </a:r>
          </a:p>
          <a:p>
            <a:pPr lvl="4"/>
            <a:r>
              <a:rPr lang="en-US"/>
              <a:t>Fifth level</a:t>
            </a:r>
          </a:p>
        </p:txBody>
      </p:sp>
      <p:sp>
        <p:nvSpPr>
          <p:cNvPr id="19" name="Text Placeholder 6">
            <a:extLst>
              <a:ext uri="{FF2B5EF4-FFF2-40B4-BE49-F238E27FC236}">
                <a16:creationId xmlns:a16="http://schemas.microsoft.com/office/drawing/2014/main" id="{4E50405A-2C8C-47E8-9370-4506359CEB39}"/>
              </a:ext>
            </a:extLst>
          </p:cNvPr>
          <p:cNvSpPr>
            <a:spLocks noGrp="1"/>
          </p:cNvSpPr>
          <p:nvPr>
            <p:ph type="body" sz="quarter" idx="21" hasCustomPrompt="1"/>
          </p:nvPr>
        </p:nvSpPr>
        <p:spPr>
          <a:xfrm>
            <a:off x="9703753" y="4283297"/>
            <a:ext cx="2194560" cy="2117503"/>
          </a:xfrm>
        </p:spPr>
        <p:txBody>
          <a:bodyPr>
            <a:noAutofit/>
          </a:bodyPr>
          <a:lstStyle>
            <a:lvl1pPr>
              <a:spcBef>
                <a:spcPts val="0"/>
              </a:spcBef>
              <a:spcAft>
                <a:spcPts val="1200"/>
              </a:spcAft>
              <a:defRPr sz="2000">
                <a:solidFill>
                  <a:schemeClr val="accent1"/>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8900395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22_Title - Square Photo ">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8B3ECF-E4A4-4BBE-8FC7-9B89BFA966A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1133149" y="3115456"/>
            <a:ext cx="2926080" cy="409575"/>
          </a:xfrm>
        </p:spPr>
        <p:txBody>
          <a:bodyPr anchor="ctr">
            <a:noAutofit/>
          </a:bodyPr>
          <a:lstStyle>
            <a:lvl1pPr>
              <a:spcBef>
                <a:spcPts val="0"/>
              </a:spcBef>
              <a:spcAft>
                <a:spcPts val="1200"/>
              </a:spcAft>
              <a:defRPr sz="1800">
                <a:solidFill>
                  <a:schemeClr val="accent1"/>
                </a:solidFill>
                <a:latin typeface="+mj-lt"/>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a:t>
            </a:r>
          </a:p>
        </p:txBody>
      </p:sp>
      <p:sp>
        <p:nvSpPr>
          <p:cNvPr id="3" name="Title 2">
            <a:extLst>
              <a:ext uri="{FF2B5EF4-FFF2-40B4-BE49-F238E27FC236}">
                <a16:creationId xmlns:a16="http://schemas.microsoft.com/office/drawing/2014/main" id="{2DC52D44-16D8-419F-8260-91CB57C5C457}"/>
              </a:ext>
            </a:extLst>
          </p:cNvPr>
          <p:cNvSpPr>
            <a:spLocks noGrp="1"/>
          </p:cNvSpPr>
          <p:nvPr>
            <p:ph type="title"/>
          </p:nvPr>
        </p:nvSpPr>
        <p:spPr/>
        <p:txBody>
          <a:bodyPr/>
          <a:lstStyle/>
          <a:p>
            <a:r>
              <a:rPr lang="en-US"/>
              <a:t>Click to edit Master title style</a:t>
            </a:r>
          </a:p>
        </p:txBody>
      </p:sp>
      <p:sp>
        <p:nvSpPr>
          <p:cNvPr id="11" name="Text Placeholder 6">
            <a:extLst>
              <a:ext uri="{FF2B5EF4-FFF2-40B4-BE49-F238E27FC236}">
                <a16:creationId xmlns:a16="http://schemas.microsoft.com/office/drawing/2014/main" id="{AA87BA51-719F-4C7D-AB1F-F0BF0D06CC60}"/>
              </a:ext>
            </a:extLst>
          </p:cNvPr>
          <p:cNvSpPr>
            <a:spLocks noGrp="1"/>
          </p:cNvSpPr>
          <p:nvPr>
            <p:ph type="body" sz="quarter" idx="13"/>
          </p:nvPr>
        </p:nvSpPr>
        <p:spPr>
          <a:xfrm>
            <a:off x="4608165" y="3115456"/>
            <a:ext cx="2926080" cy="409575"/>
          </a:xfrm>
        </p:spPr>
        <p:txBody>
          <a:bodyPr anchor="ctr">
            <a:noAutofit/>
          </a:bodyPr>
          <a:lstStyle>
            <a:lvl1pPr>
              <a:spcBef>
                <a:spcPts val="0"/>
              </a:spcBef>
              <a:spcAft>
                <a:spcPts val="1200"/>
              </a:spcAft>
              <a:defRPr sz="1800">
                <a:solidFill>
                  <a:schemeClr val="accent1"/>
                </a:solidFill>
                <a:latin typeface="+mj-lt"/>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a:t>
            </a:r>
          </a:p>
        </p:txBody>
      </p:sp>
      <p:sp>
        <p:nvSpPr>
          <p:cNvPr id="12" name="Text Placeholder 6">
            <a:extLst>
              <a:ext uri="{FF2B5EF4-FFF2-40B4-BE49-F238E27FC236}">
                <a16:creationId xmlns:a16="http://schemas.microsoft.com/office/drawing/2014/main" id="{79B0A182-6219-4A2F-9348-2F9095865122}"/>
              </a:ext>
            </a:extLst>
          </p:cNvPr>
          <p:cNvSpPr>
            <a:spLocks noGrp="1"/>
          </p:cNvSpPr>
          <p:nvPr>
            <p:ph type="body" sz="quarter" idx="14"/>
          </p:nvPr>
        </p:nvSpPr>
        <p:spPr>
          <a:xfrm>
            <a:off x="8132773" y="3115456"/>
            <a:ext cx="2926080" cy="409575"/>
          </a:xfrm>
        </p:spPr>
        <p:txBody>
          <a:bodyPr anchor="ctr">
            <a:noAutofit/>
          </a:bodyPr>
          <a:lstStyle>
            <a:lvl1pPr>
              <a:spcBef>
                <a:spcPts val="0"/>
              </a:spcBef>
              <a:spcAft>
                <a:spcPts val="1200"/>
              </a:spcAft>
              <a:defRPr sz="1800">
                <a:solidFill>
                  <a:schemeClr val="accent1"/>
                </a:solidFill>
                <a:latin typeface="+mj-lt"/>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a:t>
            </a:r>
          </a:p>
        </p:txBody>
      </p:sp>
      <p:sp>
        <p:nvSpPr>
          <p:cNvPr id="15" name="Text Placeholder 6">
            <a:extLst>
              <a:ext uri="{FF2B5EF4-FFF2-40B4-BE49-F238E27FC236}">
                <a16:creationId xmlns:a16="http://schemas.microsoft.com/office/drawing/2014/main" id="{D45D8E1D-1FBA-459D-A4BE-CC38544B48DF}"/>
              </a:ext>
            </a:extLst>
          </p:cNvPr>
          <p:cNvSpPr>
            <a:spLocks noGrp="1"/>
          </p:cNvSpPr>
          <p:nvPr>
            <p:ph type="body" sz="quarter" idx="17" hasCustomPrompt="1"/>
          </p:nvPr>
        </p:nvSpPr>
        <p:spPr>
          <a:xfrm>
            <a:off x="1133149" y="3685097"/>
            <a:ext cx="2926080" cy="2117503"/>
          </a:xfrm>
        </p:spPr>
        <p:txBody>
          <a:bodyPr>
            <a:noAutofit/>
          </a:bodyPr>
          <a:lstStyle>
            <a:lvl1pPr>
              <a:spcBef>
                <a:spcPts val="0"/>
              </a:spcBef>
              <a:spcAft>
                <a:spcPts val="1200"/>
              </a:spcAft>
              <a:defRPr sz="1600">
                <a:solidFill>
                  <a:schemeClr val="accent1"/>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1"/>
            <a:r>
              <a:rPr lang="en-US"/>
              <a:t>Second level</a:t>
            </a:r>
          </a:p>
          <a:p>
            <a:pPr lvl="2"/>
            <a:r>
              <a:rPr lang="en-US"/>
              <a:t>Third level</a:t>
            </a:r>
          </a:p>
          <a:p>
            <a:pPr lvl="3"/>
            <a:r>
              <a:rPr lang="en-US"/>
              <a:t>Fourth level</a:t>
            </a:r>
          </a:p>
          <a:p>
            <a:pPr lvl="4"/>
            <a:r>
              <a:rPr lang="en-US"/>
              <a:t>Fifth level</a:t>
            </a:r>
          </a:p>
        </p:txBody>
      </p:sp>
      <p:sp>
        <p:nvSpPr>
          <p:cNvPr id="16" name="Text Placeholder 6">
            <a:extLst>
              <a:ext uri="{FF2B5EF4-FFF2-40B4-BE49-F238E27FC236}">
                <a16:creationId xmlns:a16="http://schemas.microsoft.com/office/drawing/2014/main" id="{DEFD8564-72B3-4749-8351-32B73F388B65}"/>
              </a:ext>
            </a:extLst>
          </p:cNvPr>
          <p:cNvSpPr>
            <a:spLocks noGrp="1"/>
          </p:cNvSpPr>
          <p:nvPr>
            <p:ph type="body" sz="quarter" idx="18" hasCustomPrompt="1"/>
          </p:nvPr>
        </p:nvSpPr>
        <p:spPr>
          <a:xfrm>
            <a:off x="4608165" y="3685097"/>
            <a:ext cx="2926080" cy="2117503"/>
          </a:xfrm>
        </p:spPr>
        <p:txBody>
          <a:bodyPr>
            <a:noAutofit/>
          </a:bodyPr>
          <a:lstStyle>
            <a:lvl1pPr>
              <a:spcBef>
                <a:spcPts val="0"/>
              </a:spcBef>
              <a:spcAft>
                <a:spcPts val="1200"/>
              </a:spcAft>
              <a:defRPr sz="2000">
                <a:solidFill>
                  <a:schemeClr val="accent1"/>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1"/>
            <a:r>
              <a:rPr lang="en-US"/>
              <a:t>Second level</a:t>
            </a:r>
          </a:p>
          <a:p>
            <a:pPr lvl="2"/>
            <a:r>
              <a:rPr lang="en-US"/>
              <a:t>Third level</a:t>
            </a:r>
          </a:p>
          <a:p>
            <a:pPr lvl="3"/>
            <a:r>
              <a:rPr lang="en-US"/>
              <a:t>Fourth level</a:t>
            </a:r>
          </a:p>
          <a:p>
            <a:pPr lvl="4"/>
            <a:r>
              <a:rPr lang="en-US"/>
              <a:t>Fifth level</a:t>
            </a:r>
          </a:p>
        </p:txBody>
      </p:sp>
      <p:sp>
        <p:nvSpPr>
          <p:cNvPr id="17" name="Text Placeholder 6">
            <a:extLst>
              <a:ext uri="{FF2B5EF4-FFF2-40B4-BE49-F238E27FC236}">
                <a16:creationId xmlns:a16="http://schemas.microsoft.com/office/drawing/2014/main" id="{712083B0-4636-4019-9A5F-03034238CDE1}"/>
              </a:ext>
            </a:extLst>
          </p:cNvPr>
          <p:cNvSpPr>
            <a:spLocks noGrp="1"/>
          </p:cNvSpPr>
          <p:nvPr>
            <p:ph type="body" sz="quarter" idx="19" hasCustomPrompt="1"/>
          </p:nvPr>
        </p:nvSpPr>
        <p:spPr>
          <a:xfrm>
            <a:off x="8132773" y="3685097"/>
            <a:ext cx="2926080" cy="2117503"/>
          </a:xfrm>
        </p:spPr>
        <p:txBody>
          <a:bodyPr>
            <a:noAutofit/>
          </a:bodyPr>
          <a:lstStyle>
            <a:lvl1pPr>
              <a:spcBef>
                <a:spcPts val="0"/>
              </a:spcBef>
              <a:spcAft>
                <a:spcPts val="1200"/>
              </a:spcAft>
              <a:defRPr sz="2000">
                <a:solidFill>
                  <a:schemeClr val="accent1"/>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1"/>
            <a:r>
              <a:rPr lang="en-US"/>
              <a:t>Second level</a:t>
            </a:r>
          </a:p>
          <a:p>
            <a:pPr lvl="2"/>
            <a:r>
              <a:rPr lang="en-US"/>
              <a:t>Third level</a:t>
            </a:r>
          </a:p>
          <a:p>
            <a:pPr lvl="3"/>
            <a:r>
              <a:rPr lang="en-US"/>
              <a:t>Fourth level</a:t>
            </a:r>
          </a:p>
          <a:p>
            <a:pPr lvl="4"/>
            <a:r>
              <a:rPr lang="en-US"/>
              <a:t>Fifth level</a:t>
            </a:r>
          </a:p>
        </p:txBody>
      </p:sp>
      <p:sp>
        <p:nvSpPr>
          <p:cNvPr id="20" name="Text Placeholder 6">
            <a:extLst>
              <a:ext uri="{FF2B5EF4-FFF2-40B4-BE49-F238E27FC236}">
                <a16:creationId xmlns:a16="http://schemas.microsoft.com/office/drawing/2014/main" id="{73F2C7A3-26A2-448B-B580-4891D9B71AF4}"/>
              </a:ext>
            </a:extLst>
          </p:cNvPr>
          <p:cNvSpPr>
            <a:spLocks noGrp="1"/>
          </p:cNvSpPr>
          <p:nvPr>
            <p:ph type="body" sz="quarter" idx="21" hasCustomPrompt="1"/>
          </p:nvPr>
        </p:nvSpPr>
        <p:spPr>
          <a:xfrm>
            <a:off x="1386722" y="1435100"/>
            <a:ext cx="9418555" cy="1143208"/>
          </a:xfrm>
        </p:spPr>
        <p:txBody>
          <a:bodyPr>
            <a:noAutofit/>
          </a:bodyPr>
          <a:lstStyle>
            <a:lvl1pPr>
              <a:spcBef>
                <a:spcPts val="0"/>
              </a:spcBef>
              <a:spcAft>
                <a:spcPts val="1200"/>
              </a:spcAft>
              <a:defRPr sz="1600">
                <a:solidFill>
                  <a:schemeClr val="accent1"/>
                </a:solidFill>
              </a:defRPr>
            </a:lvl1pPr>
            <a:lvl2pPr algn="ctr">
              <a:spcBef>
                <a:spcPts val="0"/>
              </a:spcBef>
              <a:spcAft>
                <a:spcPts val="1200"/>
              </a:spcAft>
              <a:defRPr sz="20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1"/>
            <a:r>
              <a:rPr lang="en-US"/>
              <a:t>Second level</a:t>
            </a:r>
          </a:p>
        </p:txBody>
      </p:sp>
    </p:spTree>
    <p:extLst>
      <p:ext uri="{BB962C8B-B14F-4D97-AF65-F5344CB8AC3E}">
        <p14:creationId xmlns:p14="http://schemas.microsoft.com/office/powerpoint/2010/main" val="152117501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840">
          <p15:clr>
            <a:srgbClr val="C35EA4"/>
          </p15:clr>
        </p15:guide>
        <p15:guide id="11" pos="2993">
          <p15:clr>
            <a:srgbClr val="5ACBF0"/>
          </p15:clr>
        </p15:guide>
        <p15:guide id="12" pos="3543">
          <p15:clr>
            <a:srgbClr val="A4A3A4"/>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23_Title - Square Photo ">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8B3ECF-E4A4-4BBE-8FC7-9B89BFA966A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1133149" y="3115456"/>
            <a:ext cx="2926080" cy="409575"/>
          </a:xfrm>
        </p:spPr>
        <p:txBody>
          <a:bodyPr anchor="ctr">
            <a:noAutofit/>
          </a:bodyPr>
          <a:lstStyle>
            <a:lvl1pPr>
              <a:spcBef>
                <a:spcPts val="0"/>
              </a:spcBef>
              <a:spcAft>
                <a:spcPts val="1200"/>
              </a:spcAft>
              <a:defRPr sz="1800">
                <a:solidFill>
                  <a:schemeClr val="accent1"/>
                </a:solidFill>
                <a:latin typeface="+mj-lt"/>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a:t>
            </a:r>
          </a:p>
        </p:txBody>
      </p:sp>
      <p:sp>
        <p:nvSpPr>
          <p:cNvPr id="3" name="Title 2">
            <a:extLst>
              <a:ext uri="{FF2B5EF4-FFF2-40B4-BE49-F238E27FC236}">
                <a16:creationId xmlns:a16="http://schemas.microsoft.com/office/drawing/2014/main" id="{2DC52D44-16D8-419F-8260-91CB57C5C457}"/>
              </a:ext>
            </a:extLst>
          </p:cNvPr>
          <p:cNvSpPr>
            <a:spLocks noGrp="1"/>
          </p:cNvSpPr>
          <p:nvPr>
            <p:ph type="title"/>
          </p:nvPr>
        </p:nvSpPr>
        <p:spPr/>
        <p:txBody>
          <a:bodyPr/>
          <a:lstStyle/>
          <a:p>
            <a:r>
              <a:rPr lang="en-US"/>
              <a:t>Click to edit Master title style</a:t>
            </a:r>
          </a:p>
        </p:txBody>
      </p:sp>
      <p:sp>
        <p:nvSpPr>
          <p:cNvPr id="11" name="Text Placeholder 6">
            <a:extLst>
              <a:ext uri="{FF2B5EF4-FFF2-40B4-BE49-F238E27FC236}">
                <a16:creationId xmlns:a16="http://schemas.microsoft.com/office/drawing/2014/main" id="{AA87BA51-719F-4C7D-AB1F-F0BF0D06CC60}"/>
              </a:ext>
            </a:extLst>
          </p:cNvPr>
          <p:cNvSpPr>
            <a:spLocks noGrp="1"/>
          </p:cNvSpPr>
          <p:nvPr>
            <p:ph type="body" sz="quarter" idx="13"/>
          </p:nvPr>
        </p:nvSpPr>
        <p:spPr>
          <a:xfrm>
            <a:off x="4608165" y="3115456"/>
            <a:ext cx="2926080" cy="409575"/>
          </a:xfrm>
        </p:spPr>
        <p:txBody>
          <a:bodyPr anchor="ctr">
            <a:noAutofit/>
          </a:bodyPr>
          <a:lstStyle>
            <a:lvl1pPr>
              <a:spcBef>
                <a:spcPts val="0"/>
              </a:spcBef>
              <a:spcAft>
                <a:spcPts val="1200"/>
              </a:spcAft>
              <a:defRPr sz="1800">
                <a:solidFill>
                  <a:schemeClr val="accent1"/>
                </a:solidFill>
                <a:latin typeface="+mj-lt"/>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a:t>
            </a:r>
          </a:p>
        </p:txBody>
      </p:sp>
      <p:sp>
        <p:nvSpPr>
          <p:cNvPr id="12" name="Text Placeholder 6">
            <a:extLst>
              <a:ext uri="{FF2B5EF4-FFF2-40B4-BE49-F238E27FC236}">
                <a16:creationId xmlns:a16="http://schemas.microsoft.com/office/drawing/2014/main" id="{79B0A182-6219-4A2F-9348-2F9095865122}"/>
              </a:ext>
            </a:extLst>
          </p:cNvPr>
          <p:cNvSpPr>
            <a:spLocks noGrp="1"/>
          </p:cNvSpPr>
          <p:nvPr>
            <p:ph type="body" sz="quarter" idx="14"/>
          </p:nvPr>
        </p:nvSpPr>
        <p:spPr>
          <a:xfrm>
            <a:off x="8132773" y="3115456"/>
            <a:ext cx="2926080" cy="409575"/>
          </a:xfrm>
        </p:spPr>
        <p:txBody>
          <a:bodyPr anchor="ctr">
            <a:noAutofit/>
          </a:bodyPr>
          <a:lstStyle>
            <a:lvl1pPr>
              <a:spcBef>
                <a:spcPts val="0"/>
              </a:spcBef>
              <a:spcAft>
                <a:spcPts val="1200"/>
              </a:spcAft>
              <a:defRPr sz="1800">
                <a:solidFill>
                  <a:schemeClr val="accent1"/>
                </a:solidFill>
                <a:latin typeface="+mj-lt"/>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a:t>
            </a:r>
          </a:p>
        </p:txBody>
      </p:sp>
      <p:sp>
        <p:nvSpPr>
          <p:cNvPr id="15" name="Text Placeholder 6">
            <a:extLst>
              <a:ext uri="{FF2B5EF4-FFF2-40B4-BE49-F238E27FC236}">
                <a16:creationId xmlns:a16="http://schemas.microsoft.com/office/drawing/2014/main" id="{D45D8E1D-1FBA-459D-A4BE-CC38544B48DF}"/>
              </a:ext>
            </a:extLst>
          </p:cNvPr>
          <p:cNvSpPr>
            <a:spLocks noGrp="1"/>
          </p:cNvSpPr>
          <p:nvPr>
            <p:ph type="body" sz="quarter" idx="17" hasCustomPrompt="1"/>
          </p:nvPr>
        </p:nvSpPr>
        <p:spPr>
          <a:xfrm>
            <a:off x="1133149" y="3685097"/>
            <a:ext cx="2926080" cy="2117503"/>
          </a:xfrm>
        </p:spPr>
        <p:txBody>
          <a:bodyPr>
            <a:noAutofit/>
          </a:bodyPr>
          <a:lstStyle>
            <a:lvl1pPr>
              <a:spcBef>
                <a:spcPts val="0"/>
              </a:spcBef>
              <a:spcAft>
                <a:spcPts val="1200"/>
              </a:spcAft>
              <a:defRPr sz="1600">
                <a:solidFill>
                  <a:schemeClr val="accent1"/>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1"/>
            <a:r>
              <a:rPr lang="en-US"/>
              <a:t>Second level</a:t>
            </a:r>
          </a:p>
          <a:p>
            <a:pPr lvl="2"/>
            <a:r>
              <a:rPr lang="en-US"/>
              <a:t>Third level</a:t>
            </a:r>
          </a:p>
          <a:p>
            <a:pPr lvl="3"/>
            <a:r>
              <a:rPr lang="en-US"/>
              <a:t>Fourth level</a:t>
            </a:r>
          </a:p>
          <a:p>
            <a:pPr lvl="4"/>
            <a:r>
              <a:rPr lang="en-US"/>
              <a:t>Fifth level</a:t>
            </a:r>
          </a:p>
        </p:txBody>
      </p:sp>
      <p:sp>
        <p:nvSpPr>
          <p:cNvPr id="16" name="Text Placeholder 6">
            <a:extLst>
              <a:ext uri="{FF2B5EF4-FFF2-40B4-BE49-F238E27FC236}">
                <a16:creationId xmlns:a16="http://schemas.microsoft.com/office/drawing/2014/main" id="{DEFD8564-72B3-4749-8351-32B73F388B65}"/>
              </a:ext>
            </a:extLst>
          </p:cNvPr>
          <p:cNvSpPr>
            <a:spLocks noGrp="1"/>
          </p:cNvSpPr>
          <p:nvPr>
            <p:ph type="body" sz="quarter" idx="18" hasCustomPrompt="1"/>
          </p:nvPr>
        </p:nvSpPr>
        <p:spPr>
          <a:xfrm>
            <a:off x="4608165" y="3685097"/>
            <a:ext cx="2926080" cy="2117503"/>
          </a:xfrm>
        </p:spPr>
        <p:txBody>
          <a:bodyPr>
            <a:noAutofit/>
          </a:bodyPr>
          <a:lstStyle>
            <a:lvl1pPr>
              <a:spcBef>
                <a:spcPts val="0"/>
              </a:spcBef>
              <a:spcAft>
                <a:spcPts val="1200"/>
              </a:spcAft>
              <a:defRPr sz="2000">
                <a:solidFill>
                  <a:schemeClr val="accent1"/>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1"/>
            <a:r>
              <a:rPr lang="en-US"/>
              <a:t>Second level</a:t>
            </a:r>
          </a:p>
          <a:p>
            <a:pPr lvl="2"/>
            <a:r>
              <a:rPr lang="en-US"/>
              <a:t>Third level</a:t>
            </a:r>
          </a:p>
          <a:p>
            <a:pPr lvl="3"/>
            <a:r>
              <a:rPr lang="en-US"/>
              <a:t>Fourth level</a:t>
            </a:r>
          </a:p>
          <a:p>
            <a:pPr lvl="4"/>
            <a:r>
              <a:rPr lang="en-US"/>
              <a:t>Fifth level</a:t>
            </a:r>
          </a:p>
        </p:txBody>
      </p:sp>
      <p:sp>
        <p:nvSpPr>
          <p:cNvPr id="17" name="Text Placeholder 6">
            <a:extLst>
              <a:ext uri="{FF2B5EF4-FFF2-40B4-BE49-F238E27FC236}">
                <a16:creationId xmlns:a16="http://schemas.microsoft.com/office/drawing/2014/main" id="{712083B0-4636-4019-9A5F-03034238CDE1}"/>
              </a:ext>
            </a:extLst>
          </p:cNvPr>
          <p:cNvSpPr>
            <a:spLocks noGrp="1"/>
          </p:cNvSpPr>
          <p:nvPr>
            <p:ph type="body" sz="quarter" idx="19" hasCustomPrompt="1"/>
          </p:nvPr>
        </p:nvSpPr>
        <p:spPr>
          <a:xfrm>
            <a:off x="8132773" y="3685097"/>
            <a:ext cx="2926080" cy="2117503"/>
          </a:xfrm>
        </p:spPr>
        <p:txBody>
          <a:bodyPr>
            <a:noAutofit/>
          </a:bodyPr>
          <a:lstStyle>
            <a:lvl1pPr>
              <a:spcBef>
                <a:spcPts val="0"/>
              </a:spcBef>
              <a:spcAft>
                <a:spcPts val="1200"/>
              </a:spcAft>
              <a:defRPr sz="2000">
                <a:solidFill>
                  <a:schemeClr val="accent1"/>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6433506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840">
          <p15:clr>
            <a:srgbClr val="C35EA4"/>
          </p15:clr>
        </p15:guide>
        <p15:guide id="11" pos="2993">
          <p15:clr>
            <a:srgbClr val="5ACBF0"/>
          </p15:clr>
        </p15:guide>
        <p15:guide id="12" pos="3543">
          <p15:clr>
            <a:srgbClr val="A4A3A4"/>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492443"/>
          </a:xfrm>
        </p:spPr>
        <p:txBody>
          <a:bodyPr/>
          <a:lstStyle>
            <a:lvl1pPr algn="ctr">
              <a:defRPr sz="3200">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0024826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21_Title - Square Photo ">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8B3ECF-E4A4-4BBE-8FC7-9B89BFA966A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588263" y="3115456"/>
            <a:ext cx="2743200" cy="409575"/>
          </a:xfrm>
        </p:spPr>
        <p:txBody>
          <a:bodyPr anchor="ctr">
            <a:noAutofit/>
          </a:bodyPr>
          <a:lstStyle>
            <a:lvl1pPr>
              <a:spcBef>
                <a:spcPts val="0"/>
              </a:spcBef>
              <a:spcAft>
                <a:spcPts val="1200"/>
              </a:spcAft>
              <a:defRPr sz="1800">
                <a:solidFill>
                  <a:schemeClr val="accent1"/>
                </a:solidFill>
                <a:latin typeface="+mj-lt"/>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a:t>
            </a:r>
          </a:p>
        </p:txBody>
      </p:sp>
      <p:sp>
        <p:nvSpPr>
          <p:cNvPr id="3" name="Title 2">
            <a:extLst>
              <a:ext uri="{FF2B5EF4-FFF2-40B4-BE49-F238E27FC236}">
                <a16:creationId xmlns:a16="http://schemas.microsoft.com/office/drawing/2014/main" id="{2DC52D44-16D8-419F-8260-91CB57C5C457}"/>
              </a:ext>
            </a:extLst>
          </p:cNvPr>
          <p:cNvSpPr>
            <a:spLocks noGrp="1"/>
          </p:cNvSpPr>
          <p:nvPr>
            <p:ph type="title"/>
          </p:nvPr>
        </p:nvSpPr>
        <p:spPr/>
        <p:txBody>
          <a:bodyPr/>
          <a:lstStyle/>
          <a:p>
            <a:r>
              <a:rPr lang="en-US"/>
              <a:t>Click to edit Master title style</a:t>
            </a:r>
          </a:p>
        </p:txBody>
      </p:sp>
      <p:sp>
        <p:nvSpPr>
          <p:cNvPr id="11" name="Text Placeholder 6">
            <a:extLst>
              <a:ext uri="{FF2B5EF4-FFF2-40B4-BE49-F238E27FC236}">
                <a16:creationId xmlns:a16="http://schemas.microsoft.com/office/drawing/2014/main" id="{AA87BA51-719F-4C7D-AB1F-F0BF0D06CC60}"/>
              </a:ext>
            </a:extLst>
          </p:cNvPr>
          <p:cNvSpPr>
            <a:spLocks noGrp="1"/>
          </p:cNvSpPr>
          <p:nvPr>
            <p:ph type="body" sz="quarter" idx="13"/>
          </p:nvPr>
        </p:nvSpPr>
        <p:spPr>
          <a:xfrm>
            <a:off x="3540765" y="3115456"/>
            <a:ext cx="2468880" cy="409575"/>
          </a:xfrm>
        </p:spPr>
        <p:txBody>
          <a:bodyPr anchor="ctr">
            <a:noAutofit/>
          </a:bodyPr>
          <a:lstStyle>
            <a:lvl1pPr>
              <a:spcBef>
                <a:spcPts val="0"/>
              </a:spcBef>
              <a:spcAft>
                <a:spcPts val="1200"/>
              </a:spcAft>
              <a:defRPr sz="1800">
                <a:solidFill>
                  <a:schemeClr val="accent1"/>
                </a:solidFill>
                <a:latin typeface="+mj-lt"/>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a:t>
            </a:r>
          </a:p>
        </p:txBody>
      </p:sp>
      <p:sp>
        <p:nvSpPr>
          <p:cNvPr id="12" name="Text Placeholder 6">
            <a:extLst>
              <a:ext uri="{FF2B5EF4-FFF2-40B4-BE49-F238E27FC236}">
                <a16:creationId xmlns:a16="http://schemas.microsoft.com/office/drawing/2014/main" id="{79B0A182-6219-4A2F-9348-2F9095865122}"/>
              </a:ext>
            </a:extLst>
          </p:cNvPr>
          <p:cNvSpPr>
            <a:spLocks noGrp="1"/>
          </p:cNvSpPr>
          <p:nvPr>
            <p:ph type="body" sz="quarter" idx="14"/>
          </p:nvPr>
        </p:nvSpPr>
        <p:spPr>
          <a:xfrm>
            <a:off x="6299278" y="3115456"/>
            <a:ext cx="2468880" cy="409575"/>
          </a:xfrm>
        </p:spPr>
        <p:txBody>
          <a:bodyPr anchor="ctr">
            <a:noAutofit/>
          </a:bodyPr>
          <a:lstStyle>
            <a:lvl1pPr>
              <a:spcBef>
                <a:spcPts val="0"/>
              </a:spcBef>
              <a:spcAft>
                <a:spcPts val="1200"/>
              </a:spcAft>
              <a:defRPr sz="1800">
                <a:solidFill>
                  <a:schemeClr val="accent1"/>
                </a:solidFill>
                <a:latin typeface="+mj-lt"/>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a:t>
            </a:r>
          </a:p>
        </p:txBody>
      </p:sp>
      <p:sp>
        <p:nvSpPr>
          <p:cNvPr id="13" name="Text Placeholder 6">
            <a:extLst>
              <a:ext uri="{FF2B5EF4-FFF2-40B4-BE49-F238E27FC236}">
                <a16:creationId xmlns:a16="http://schemas.microsoft.com/office/drawing/2014/main" id="{C65CE251-3C30-41D1-8C74-AA8184A83456}"/>
              </a:ext>
            </a:extLst>
          </p:cNvPr>
          <p:cNvSpPr>
            <a:spLocks noGrp="1"/>
          </p:cNvSpPr>
          <p:nvPr>
            <p:ph type="body" sz="quarter" idx="15"/>
          </p:nvPr>
        </p:nvSpPr>
        <p:spPr>
          <a:xfrm>
            <a:off x="9057791" y="3115456"/>
            <a:ext cx="2468880" cy="409575"/>
          </a:xfrm>
        </p:spPr>
        <p:txBody>
          <a:bodyPr anchor="ctr">
            <a:noAutofit/>
          </a:bodyPr>
          <a:lstStyle>
            <a:lvl1pPr>
              <a:spcBef>
                <a:spcPts val="0"/>
              </a:spcBef>
              <a:spcAft>
                <a:spcPts val="1200"/>
              </a:spcAft>
              <a:defRPr sz="1800">
                <a:solidFill>
                  <a:schemeClr val="accent1"/>
                </a:solidFill>
                <a:latin typeface="+mj-lt"/>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a:t>
            </a:r>
          </a:p>
        </p:txBody>
      </p:sp>
      <p:sp>
        <p:nvSpPr>
          <p:cNvPr id="15" name="Text Placeholder 6">
            <a:extLst>
              <a:ext uri="{FF2B5EF4-FFF2-40B4-BE49-F238E27FC236}">
                <a16:creationId xmlns:a16="http://schemas.microsoft.com/office/drawing/2014/main" id="{D45D8E1D-1FBA-459D-A4BE-CC38544B48DF}"/>
              </a:ext>
            </a:extLst>
          </p:cNvPr>
          <p:cNvSpPr>
            <a:spLocks noGrp="1"/>
          </p:cNvSpPr>
          <p:nvPr>
            <p:ph type="body" sz="quarter" idx="17" hasCustomPrompt="1"/>
          </p:nvPr>
        </p:nvSpPr>
        <p:spPr>
          <a:xfrm>
            <a:off x="588263" y="3685097"/>
            <a:ext cx="2743200" cy="2117503"/>
          </a:xfrm>
        </p:spPr>
        <p:txBody>
          <a:bodyPr>
            <a:noAutofit/>
          </a:bodyPr>
          <a:lstStyle>
            <a:lvl1pPr>
              <a:spcBef>
                <a:spcPts val="0"/>
              </a:spcBef>
              <a:spcAft>
                <a:spcPts val="1200"/>
              </a:spcAft>
              <a:defRPr sz="1600">
                <a:solidFill>
                  <a:schemeClr val="accent1"/>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1"/>
            <a:r>
              <a:rPr lang="en-US"/>
              <a:t>Second level</a:t>
            </a:r>
          </a:p>
          <a:p>
            <a:pPr lvl="2"/>
            <a:r>
              <a:rPr lang="en-US"/>
              <a:t>Third level</a:t>
            </a:r>
          </a:p>
          <a:p>
            <a:pPr lvl="3"/>
            <a:r>
              <a:rPr lang="en-US"/>
              <a:t>Fourth level</a:t>
            </a:r>
          </a:p>
          <a:p>
            <a:pPr lvl="4"/>
            <a:r>
              <a:rPr lang="en-US"/>
              <a:t>Fifth level</a:t>
            </a:r>
          </a:p>
        </p:txBody>
      </p:sp>
      <p:sp>
        <p:nvSpPr>
          <p:cNvPr id="16" name="Text Placeholder 6">
            <a:extLst>
              <a:ext uri="{FF2B5EF4-FFF2-40B4-BE49-F238E27FC236}">
                <a16:creationId xmlns:a16="http://schemas.microsoft.com/office/drawing/2014/main" id="{DEFD8564-72B3-4749-8351-32B73F388B65}"/>
              </a:ext>
            </a:extLst>
          </p:cNvPr>
          <p:cNvSpPr>
            <a:spLocks noGrp="1"/>
          </p:cNvSpPr>
          <p:nvPr>
            <p:ph type="body" sz="quarter" idx="18" hasCustomPrompt="1"/>
          </p:nvPr>
        </p:nvSpPr>
        <p:spPr>
          <a:xfrm>
            <a:off x="3540765" y="3685097"/>
            <a:ext cx="2468880" cy="2117503"/>
          </a:xfrm>
        </p:spPr>
        <p:txBody>
          <a:bodyPr>
            <a:noAutofit/>
          </a:bodyPr>
          <a:lstStyle>
            <a:lvl1pPr>
              <a:spcBef>
                <a:spcPts val="0"/>
              </a:spcBef>
              <a:spcAft>
                <a:spcPts val="1200"/>
              </a:spcAft>
              <a:defRPr sz="2000">
                <a:solidFill>
                  <a:schemeClr val="accent1"/>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1"/>
            <a:r>
              <a:rPr lang="en-US"/>
              <a:t>Second level</a:t>
            </a:r>
          </a:p>
          <a:p>
            <a:pPr lvl="2"/>
            <a:r>
              <a:rPr lang="en-US"/>
              <a:t>Third level</a:t>
            </a:r>
          </a:p>
          <a:p>
            <a:pPr lvl="3"/>
            <a:r>
              <a:rPr lang="en-US"/>
              <a:t>Fourth level</a:t>
            </a:r>
          </a:p>
          <a:p>
            <a:pPr lvl="4"/>
            <a:r>
              <a:rPr lang="en-US"/>
              <a:t>Fifth level</a:t>
            </a:r>
          </a:p>
        </p:txBody>
      </p:sp>
      <p:sp>
        <p:nvSpPr>
          <p:cNvPr id="17" name="Text Placeholder 6">
            <a:extLst>
              <a:ext uri="{FF2B5EF4-FFF2-40B4-BE49-F238E27FC236}">
                <a16:creationId xmlns:a16="http://schemas.microsoft.com/office/drawing/2014/main" id="{712083B0-4636-4019-9A5F-03034238CDE1}"/>
              </a:ext>
            </a:extLst>
          </p:cNvPr>
          <p:cNvSpPr>
            <a:spLocks noGrp="1"/>
          </p:cNvSpPr>
          <p:nvPr>
            <p:ph type="body" sz="quarter" idx="19" hasCustomPrompt="1"/>
          </p:nvPr>
        </p:nvSpPr>
        <p:spPr>
          <a:xfrm>
            <a:off x="6299278" y="3685097"/>
            <a:ext cx="2468880" cy="2117503"/>
          </a:xfrm>
        </p:spPr>
        <p:txBody>
          <a:bodyPr>
            <a:noAutofit/>
          </a:bodyPr>
          <a:lstStyle>
            <a:lvl1pPr>
              <a:spcBef>
                <a:spcPts val="0"/>
              </a:spcBef>
              <a:spcAft>
                <a:spcPts val="1200"/>
              </a:spcAft>
              <a:defRPr sz="2000">
                <a:solidFill>
                  <a:schemeClr val="accent1"/>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1"/>
            <a:r>
              <a:rPr lang="en-US"/>
              <a:t>Second level</a:t>
            </a:r>
          </a:p>
          <a:p>
            <a:pPr lvl="2"/>
            <a:r>
              <a:rPr lang="en-US"/>
              <a:t>Third level</a:t>
            </a:r>
          </a:p>
          <a:p>
            <a:pPr lvl="3"/>
            <a:r>
              <a:rPr lang="en-US"/>
              <a:t>Fourth level</a:t>
            </a:r>
          </a:p>
          <a:p>
            <a:pPr lvl="4"/>
            <a:r>
              <a:rPr lang="en-US"/>
              <a:t>Fifth level</a:t>
            </a:r>
          </a:p>
        </p:txBody>
      </p:sp>
      <p:sp>
        <p:nvSpPr>
          <p:cNvPr id="18" name="Text Placeholder 6">
            <a:extLst>
              <a:ext uri="{FF2B5EF4-FFF2-40B4-BE49-F238E27FC236}">
                <a16:creationId xmlns:a16="http://schemas.microsoft.com/office/drawing/2014/main" id="{C38AD36D-F42B-4960-B8C3-82F03DD1A7EF}"/>
              </a:ext>
            </a:extLst>
          </p:cNvPr>
          <p:cNvSpPr>
            <a:spLocks noGrp="1"/>
          </p:cNvSpPr>
          <p:nvPr>
            <p:ph type="body" sz="quarter" idx="20" hasCustomPrompt="1"/>
          </p:nvPr>
        </p:nvSpPr>
        <p:spPr>
          <a:xfrm>
            <a:off x="9057791" y="3685097"/>
            <a:ext cx="2468880" cy="2117503"/>
          </a:xfrm>
        </p:spPr>
        <p:txBody>
          <a:bodyPr>
            <a:noAutofit/>
          </a:bodyPr>
          <a:lstStyle>
            <a:lvl1pPr>
              <a:spcBef>
                <a:spcPts val="0"/>
              </a:spcBef>
              <a:spcAft>
                <a:spcPts val="1200"/>
              </a:spcAft>
              <a:defRPr sz="2000">
                <a:solidFill>
                  <a:schemeClr val="accent1"/>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1"/>
            <a:r>
              <a:rPr lang="en-US"/>
              <a:t>Second level</a:t>
            </a:r>
          </a:p>
          <a:p>
            <a:pPr lvl="2"/>
            <a:r>
              <a:rPr lang="en-US"/>
              <a:t>Third level</a:t>
            </a:r>
          </a:p>
          <a:p>
            <a:pPr lvl="3"/>
            <a:r>
              <a:rPr lang="en-US"/>
              <a:t>Fourth level</a:t>
            </a:r>
          </a:p>
          <a:p>
            <a:pPr lvl="4"/>
            <a:r>
              <a:rPr lang="en-US"/>
              <a:t>Fifth level</a:t>
            </a:r>
          </a:p>
        </p:txBody>
      </p:sp>
      <p:sp>
        <p:nvSpPr>
          <p:cNvPr id="20" name="Text Placeholder 6">
            <a:extLst>
              <a:ext uri="{FF2B5EF4-FFF2-40B4-BE49-F238E27FC236}">
                <a16:creationId xmlns:a16="http://schemas.microsoft.com/office/drawing/2014/main" id="{73F2C7A3-26A2-448B-B580-4891D9B71AF4}"/>
              </a:ext>
            </a:extLst>
          </p:cNvPr>
          <p:cNvSpPr>
            <a:spLocks noGrp="1"/>
          </p:cNvSpPr>
          <p:nvPr>
            <p:ph type="body" sz="quarter" idx="21" hasCustomPrompt="1"/>
          </p:nvPr>
        </p:nvSpPr>
        <p:spPr>
          <a:xfrm>
            <a:off x="1386722" y="1435100"/>
            <a:ext cx="9418555" cy="1143208"/>
          </a:xfrm>
        </p:spPr>
        <p:txBody>
          <a:bodyPr>
            <a:noAutofit/>
          </a:bodyPr>
          <a:lstStyle>
            <a:lvl1pPr>
              <a:spcBef>
                <a:spcPts val="0"/>
              </a:spcBef>
              <a:spcAft>
                <a:spcPts val="1200"/>
              </a:spcAft>
              <a:defRPr sz="1600">
                <a:solidFill>
                  <a:schemeClr val="accent1"/>
                </a:solidFill>
              </a:defRPr>
            </a:lvl1pPr>
            <a:lvl2pPr algn="ctr">
              <a:spcBef>
                <a:spcPts val="0"/>
              </a:spcBef>
              <a:spcAft>
                <a:spcPts val="1200"/>
              </a:spcAft>
              <a:defRPr sz="20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1"/>
            <a:r>
              <a:rPr lang="en-US"/>
              <a:t>Second level</a:t>
            </a:r>
          </a:p>
        </p:txBody>
      </p:sp>
    </p:spTree>
    <p:extLst>
      <p:ext uri="{BB962C8B-B14F-4D97-AF65-F5344CB8AC3E}">
        <p14:creationId xmlns:p14="http://schemas.microsoft.com/office/powerpoint/2010/main" val="220836144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840">
          <p15:clr>
            <a:srgbClr val="C35EA4"/>
          </p15:clr>
        </p15:guide>
        <p15:guide id="11" pos="2993">
          <p15:clr>
            <a:srgbClr val="5ACBF0"/>
          </p15:clr>
        </p15:guide>
        <p15:guide id="12" pos="3543">
          <p15:clr>
            <a:srgbClr val="A4A3A4"/>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2_Title - Square Photo ">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8B3ECF-E4A4-4BBE-8FC7-9B89BFA966A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584200" y="1435100"/>
            <a:ext cx="4749800" cy="2117503"/>
          </a:xfrm>
        </p:spPr>
        <p:txBody>
          <a:bodyPr>
            <a:noAutofit/>
          </a:bodyPr>
          <a:lstStyle>
            <a:lvl1pPr>
              <a:spcBef>
                <a:spcPts val="1200"/>
              </a:spcBef>
              <a:defRPr sz="2400">
                <a:solidFill>
                  <a:schemeClr val="accent1"/>
                </a:solidFill>
              </a:defRPr>
            </a:lvl1pPr>
            <a:lvl2pPr>
              <a:spcBef>
                <a:spcPts val="0"/>
              </a:spcBef>
              <a:spcAft>
                <a:spcPts val="1200"/>
              </a:spcAft>
              <a:defRPr sz="1800">
                <a:solidFill>
                  <a:schemeClr val="tx1"/>
                </a:solidFill>
              </a:defRPr>
            </a:lvl2pPr>
            <a:lvl3pPr marL="173038" indent="-173038">
              <a:spcBef>
                <a:spcPts val="0"/>
              </a:spcBef>
              <a:spcAft>
                <a:spcPts val="600"/>
              </a:spcAft>
              <a:buFont typeface="Arial" panose="020B0604020202020204" pitchFamily="34" charset="0"/>
              <a:buChar char="•"/>
              <a:defRPr sz="1400">
                <a:solidFill>
                  <a:schemeClr val="tx1"/>
                </a:solidFill>
              </a:defRPr>
            </a:lvl3pPr>
            <a:lvl4pPr>
              <a:spcBef>
                <a:spcPts val="2400"/>
              </a:spcBef>
              <a:defRPr sz="1800">
                <a:solidFill>
                  <a:schemeClr val="accent1"/>
                </a:solidFill>
              </a:defRPr>
            </a:lvl4pPr>
            <a:lvl5pPr>
              <a:defRPr sz="1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2DC52D44-16D8-419F-8260-91CB57C5C457}"/>
              </a:ext>
            </a:extLst>
          </p:cNvPr>
          <p:cNvSpPr>
            <a:spLocks noGrp="1"/>
          </p:cNvSpPr>
          <p:nvPr>
            <p:ph type="title"/>
          </p:nvPr>
        </p:nvSpPr>
        <p:spPr/>
        <p:txBody>
          <a:bodyPr/>
          <a:lstStyle/>
          <a:p>
            <a:r>
              <a:rPr lang="en-US"/>
              <a:t>Click to edit Master title style</a:t>
            </a:r>
          </a:p>
        </p:txBody>
      </p:sp>
      <p:sp>
        <p:nvSpPr>
          <p:cNvPr id="5" name="Text Placeholder 6">
            <a:extLst>
              <a:ext uri="{FF2B5EF4-FFF2-40B4-BE49-F238E27FC236}">
                <a16:creationId xmlns:a16="http://schemas.microsoft.com/office/drawing/2014/main" id="{8D463EAB-D3D7-42CC-927D-E5AA71C3D985}"/>
              </a:ext>
            </a:extLst>
          </p:cNvPr>
          <p:cNvSpPr>
            <a:spLocks noGrp="1"/>
          </p:cNvSpPr>
          <p:nvPr>
            <p:ph type="body" sz="quarter" idx="13"/>
          </p:nvPr>
        </p:nvSpPr>
        <p:spPr>
          <a:xfrm>
            <a:off x="5919788" y="1435100"/>
            <a:ext cx="5689600" cy="2117503"/>
          </a:xfrm>
        </p:spPr>
        <p:txBody>
          <a:bodyPr>
            <a:noAutofit/>
          </a:bodyPr>
          <a:lstStyle>
            <a:lvl1pPr>
              <a:spcBef>
                <a:spcPts val="1200"/>
              </a:spcBef>
              <a:defRPr sz="2400">
                <a:solidFill>
                  <a:schemeClr val="accent1"/>
                </a:solidFill>
              </a:defRPr>
            </a:lvl1pPr>
            <a:lvl2pPr>
              <a:spcBef>
                <a:spcPts val="0"/>
              </a:spcBef>
              <a:spcAft>
                <a:spcPts val="1200"/>
              </a:spcAft>
              <a:defRPr sz="1800">
                <a:solidFill>
                  <a:schemeClr val="tx1"/>
                </a:solidFill>
              </a:defRPr>
            </a:lvl2pPr>
            <a:lvl3pPr marL="173038" indent="-173038">
              <a:spcBef>
                <a:spcPts val="0"/>
              </a:spcBef>
              <a:spcAft>
                <a:spcPts val="1200"/>
              </a:spcAft>
              <a:buFont typeface="Arial" panose="020B0604020202020204" pitchFamily="34" charset="0"/>
              <a:buChar char="•"/>
              <a:defRPr lang="en-US" sz="1400" kern="1200" spc="0" baseline="0" dirty="0" smtClean="0">
                <a:solidFill>
                  <a:schemeClr val="tx1"/>
                </a:solidFill>
                <a:latin typeface="+mn-lt"/>
                <a:ea typeface="+mn-ea"/>
                <a:cs typeface="+mn-cs"/>
              </a:defRPr>
            </a:lvl3pPr>
            <a:lvl4pPr>
              <a:spcBef>
                <a:spcPts val="2400"/>
              </a:spcBef>
              <a:defRPr sz="1800">
                <a:solidFill>
                  <a:schemeClr val="accent1"/>
                </a:solidFill>
              </a:defRPr>
            </a:lvl4pPr>
            <a:lvl5pPr>
              <a:defRPr sz="1800">
                <a:solidFill>
                  <a:schemeClr val="tx1"/>
                </a:solidFill>
              </a:defRPr>
            </a:lvl5pPr>
          </a:lstStyle>
          <a:p>
            <a:pPr lvl="0"/>
            <a:r>
              <a:rPr lang="en-US"/>
              <a:t>Click to edit Master text styles</a:t>
            </a:r>
          </a:p>
          <a:p>
            <a:pPr lvl="1"/>
            <a:r>
              <a:rPr lang="en-US"/>
              <a:t>Second level</a:t>
            </a:r>
          </a:p>
          <a:p>
            <a:pPr marL="173038" marR="0" lvl="2" indent="-173038" algn="l" defTabSz="932742" rtl="0" eaLnBrk="1" fontAlgn="auto" latinLnBrk="0" hangingPunct="1">
              <a:lnSpc>
                <a:spcPct val="100000"/>
              </a:lnSpc>
              <a:spcBef>
                <a:spcPts val="0"/>
              </a:spcBef>
              <a:spcAft>
                <a:spcPts val="600"/>
              </a:spcAft>
              <a:buClrTx/>
              <a:buSzPct val="90000"/>
              <a:buFont typeface="Arial" panose="020B0604020202020204" pitchFamily="34" charset="0"/>
              <a:buChar char="•"/>
              <a:tabLst/>
            </a:pPr>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7316616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3_Title - Square Photo ">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8B3ECF-E4A4-4BBE-8FC7-9B89BFA966A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567953" y="1504675"/>
            <a:ext cx="11035784" cy="369332"/>
          </a:xfrm>
        </p:spPr>
        <p:txBody>
          <a:bodyPr>
            <a:noAutofit/>
          </a:bodyPr>
          <a:lstStyle>
            <a:lvl1pPr>
              <a:spcBef>
                <a:spcPts val="1200"/>
              </a:spcBef>
              <a:defRPr sz="2400">
                <a:solidFill>
                  <a:schemeClr val="accent2">
                    <a:lumMod val="60000"/>
                    <a:lumOff val="40000"/>
                  </a:schemeClr>
                </a:solidFill>
              </a:defRPr>
            </a:lvl1pPr>
            <a:lvl2pPr>
              <a:spcBef>
                <a:spcPts val="0"/>
              </a:spcBef>
              <a:spcAft>
                <a:spcPts val="1200"/>
              </a:spcAft>
              <a:defRPr sz="1800">
                <a:solidFill>
                  <a:schemeClr val="tx1"/>
                </a:solidFill>
              </a:defRPr>
            </a:lvl2pPr>
            <a:lvl3pPr marL="0" indent="0">
              <a:spcBef>
                <a:spcPts val="0"/>
              </a:spcBef>
              <a:spcAft>
                <a:spcPts val="1200"/>
              </a:spcAft>
              <a:buFont typeface="Arial" panose="020B0604020202020204" pitchFamily="34" charset="0"/>
              <a:buNone/>
              <a:defRPr sz="14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 Master text styles</a:t>
            </a:r>
          </a:p>
          <a:p>
            <a:pPr lvl="1"/>
            <a:r>
              <a:rPr lang="en-US"/>
              <a:t>Second level</a:t>
            </a:r>
          </a:p>
        </p:txBody>
      </p:sp>
      <p:sp>
        <p:nvSpPr>
          <p:cNvPr id="3" name="Title 2">
            <a:extLst>
              <a:ext uri="{FF2B5EF4-FFF2-40B4-BE49-F238E27FC236}">
                <a16:creationId xmlns:a16="http://schemas.microsoft.com/office/drawing/2014/main" id="{2DC52D44-16D8-419F-8260-91CB57C5C457}"/>
              </a:ext>
            </a:extLst>
          </p:cNvPr>
          <p:cNvSpPr>
            <a:spLocks noGrp="1"/>
          </p:cNvSpPr>
          <p:nvPr>
            <p:ph type="title"/>
          </p:nvPr>
        </p:nvSpPr>
        <p:spPr/>
        <p:txBody>
          <a:bodyPr/>
          <a:lstStyle/>
          <a:p>
            <a:r>
              <a:rPr lang="en-US"/>
              <a:t>Click to edit Master title style</a:t>
            </a:r>
          </a:p>
        </p:txBody>
      </p:sp>
      <p:sp>
        <p:nvSpPr>
          <p:cNvPr id="5" name="Text Placeholder 4">
            <a:extLst>
              <a:ext uri="{FF2B5EF4-FFF2-40B4-BE49-F238E27FC236}">
                <a16:creationId xmlns:a16="http://schemas.microsoft.com/office/drawing/2014/main" id="{3F5B865A-6223-4A93-A911-A0A2202AC990}"/>
              </a:ext>
            </a:extLst>
          </p:cNvPr>
          <p:cNvSpPr>
            <a:spLocks noGrp="1"/>
          </p:cNvSpPr>
          <p:nvPr>
            <p:ph type="body" sz="quarter" idx="10"/>
          </p:nvPr>
        </p:nvSpPr>
        <p:spPr>
          <a:xfrm>
            <a:off x="567953" y="1020932"/>
            <a:ext cx="11056094" cy="369332"/>
          </a:xfrm>
        </p:spPr>
        <p:txBody>
          <a:bodyPr/>
          <a:lstStyle>
            <a:lvl1pPr algn="ctr">
              <a:defRPr sz="2400">
                <a:solidFill>
                  <a:schemeClr val="accent1"/>
                </a:solidFill>
                <a:latin typeface="+mn-lt"/>
              </a:defRPr>
            </a:lvl1pPr>
            <a:lvl2pPr algn="ctr">
              <a:defRPr/>
            </a:lvl2pPr>
            <a:lvl3pPr algn="ctr">
              <a:defRPr/>
            </a:lvl3pPr>
            <a:lvl4pPr algn="ctr">
              <a:defRPr/>
            </a:lvl4pPr>
            <a:lvl5pPr algn="ctr">
              <a:defRPr/>
            </a:lvl5pPr>
          </a:lstStyle>
          <a:p>
            <a:pPr lvl="0"/>
            <a:r>
              <a:rPr lang="en-US"/>
              <a:t>Click to edit Master text styles</a:t>
            </a:r>
          </a:p>
        </p:txBody>
      </p:sp>
    </p:spTree>
    <p:extLst>
      <p:ext uri="{BB962C8B-B14F-4D97-AF65-F5344CB8AC3E}">
        <p14:creationId xmlns:p14="http://schemas.microsoft.com/office/powerpoint/2010/main" val="40053875"/>
      </p:ext>
    </p:extLst>
  </p:cSld>
  <p:clrMapOvr>
    <a:masterClrMapping/>
  </p:clrMapOvr>
  <p:transition>
    <p:fade/>
  </p:transition>
  <p:extLst>
    <p:ext uri="{DCECCB84-F9BA-43D5-87BE-67443E8EF086}">
      <p15:sldGuideLst xmlns:p15="http://schemas.microsoft.com/office/powerpoint/2012/main">
        <p15:guide id="2" pos="3840">
          <p15:clr>
            <a:srgbClr val="5ACBF0"/>
          </p15:clr>
        </p15:guide>
        <p15:guide id="6" orient="horz" pos="904">
          <p15:clr>
            <a:srgbClr val="5ACBF0"/>
          </p15:clr>
        </p15:guide>
        <p15:guide id="7" orient="horz" pos="1968">
          <p15:clr>
            <a:srgbClr val="5ACBF0"/>
          </p15:clr>
        </p15:guide>
        <p15:guide id="8" orient="horz" pos="2226">
          <p15:clr>
            <a:srgbClr val="5ACBF0"/>
          </p15:clr>
        </p15:guide>
        <p15:guide id="9" orient="horz" pos="1344">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2_Title - Square Photo ">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8B3ECF-E4A4-4BBE-8FC7-9B89BFA966A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588263" y="1460938"/>
            <a:ext cx="7198139" cy="627864"/>
          </a:xfrm>
        </p:spPr>
        <p:txBody>
          <a:bodyPr/>
          <a:lstStyle>
            <a:lvl1pPr>
              <a:spcBef>
                <a:spcPts val="1200"/>
              </a:spcBef>
              <a:defRPr sz="2400" b="1">
                <a:solidFill>
                  <a:schemeClr val="accent2">
                    <a:lumMod val="60000"/>
                    <a:lumOff val="40000"/>
                  </a:schemeClr>
                </a:solidFill>
              </a:defRPr>
            </a:lvl1pPr>
            <a:lvl2pPr>
              <a:defRPr sz="1400">
                <a:solidFill>
                  <a:schemeClr val="tx1"/>
                </a:solidFill>
              </a:defRPr>
            </a:lvl2pPr>
            <a:lvl3pPr>
              <a:spcBef>
                <a:spcPts val="0"/>
              </a:spcBef>
              <a:spcAft>
                <a:spcPts val="1200"/>
              </a:spcAft>
              <a:defRPr sz="1600">
                <a:solidFill>
                  <a:schemeClr val="tx1"/>
                </a:solidFill>
              </a:defRPr>
            </a:lvl3pPr>
            <a:lvl4pPr>
              <a:spcBef>
                <a:spcPts val="2400"/>
              </a:spcBef>
              <a:defRPr sz="1600">
                <a:solidFill>
                  <a:schemeClr val="accent2">
                    <a:lumMod val="60000"/>
                    <a:lumOff val="40000"/>
                  </a:schemeClr>
                </a:solidFill>
              </a:defRPr>
            </a:lvl4pPr>
            <a:lvl5pPr>
              <a:defRPr sz="1600">
                <a:solidFill>
                  <a:schemeClr val="tx1"/>
                </a:solidFill>
              </a:defRPr>
            </a:lvl5pPr>
          </a:lstStyle>
          <a:p>
            <a:pPr lvl="0"/>
            <a:r>
              <a:rPr lang="en-US"/>
              <a:t>Click to edit Master text styles</a:t>
            </a:r>
          </a:p>
          <a:p>
            <a:pPr lvl="1"/>
            <a:endParaRPr lang="en-US"/>
          </a:p>
        </p:txBody>
      </p:sp>
      <p:sp>
        <p:nvSpPr>
          <p:cNvPr id="3" name="Title 2">
            <a:extLst>
              <a:ext uri="{FF2B5EF4-FFF2-40B4-BE49-F238E27FC236}">
                <a16:creationId xmlns:a16="http://schemas.microsoft.com/office/drawing/2014/main" id="{B9A080CE-6937-4958-B156-E850C190524D}"/>
              </a:ext>
            </a:extLst>
          </p:cNvPr>
          <p:cNvSpPr>
            <a:spLocks noGrp="1"/>
          </p:cNvSpPr>
          <p:nvPr>
            <p:ph type="title"/>
          </p:nvPr>
        </p:nvSpPr>
        <p:spPr/>
        <p:txBody>
          <a:bodyPr/>
          <a:lstStyle/>
          <a:p>
            <a:r>
              <a:rPr lang="en-US"/>
              <a:t>Click to edit Master title style</a:t>
            </a:r>
          </a:p>
        </p:txBody>
      </p:sp>
      <p:sp>
        <p:nvSpPr>
          <p:cNvPr id="10" name="Text Placeholder 4">
            <a:extLst>
              <a:ext uri="{FF2B5EF4-FFF2-40B4-BE49-F238E27FC236}">
                <a16:creationId xmlns:a16="http://schemas.microsoft.com/office/drawing/2014/main" id="{1F5465B6-C490-4BD6-AAB4-1FF2B86DDEA0}"/>
              </a:ext>
            </a:extLst>
          </p:cNvPr>
          <p:cNvSpPr>
            <a:spLocks noGrp="1"/>
          </p:cNvSpPr>
          <p:nvPr>
            <p:ph type="body" sz="quarter" idx="10"/>
          </p:nvPr>
        </p:nvSpPr>
        <p:spPr>
          <a:xfrm>
            <a:off x="567953" y="1020932"/>
            <a:ext cx="11056094" cy="369332"/>
          </a:xfrm>
        </p:spPr>
        <p:txBody>
          <a:bodyPr/>
          <a:lstStyle>
            <a:lvl1pPr algn="ctr">
              <a:defRPr sz="2400">
                <a:solidFill>
                  <a:schemeClr val="accent1"/>
                </a:solidFill>
                <a:latin typeface="+mn-lt"/>
              </a:defRPr>
            </a:lvl1pPr>
            <a:lvl2pPr algn="ctr">
              <a:defRPr/>
            </a:lvl2pPr>
            <a:lvl3pPr algn="ctr">
              <a:defRPr/>
            </a:lvl3pPr>
            <a:lvl4pPr algn="ctr">
              <a:defRPr/>
            </a:lvl4pPr>
            <a:lvl5pPr algn="ctr">
              <a:defRPr/>
            </a:lvl5pPr>
          </a:lstStyle>
          <a:p>
            <a:pPr lvl="0"/>
            <a:r>
              <a:rPr lang="en-US"/>
              <a:t>Click to edit Master text styles</a:t>
            </a:r>
          </a:p>
        </p:txBody>
      </p:sp>
    </p:spTree>
    <p:extLst>
      <p:ext uri="{BB962C8B-B14F-4D97-AF65-F5344CB8AC3E}">
        <p14:creationId xmlns:p14="http://schemas.microsoft.com/office/powerpoint/2010/main" val="17762127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guide id="13" orient="horz" pos="124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9_Title - Square Photo ">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8B3ECF-E4A4-4BBE-8FC7-9B89BFA966A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584201" y="1905000"/>
            <a:ext cx="5396470" cy="1695849"/>
          </a:xfrm>
        </p:spPr>
        <p:txBody>
          <a:bodyPr/>
          <a:lstStyle>
            <a:lvl1pPr>
              <a:spcBef>
                <a:spcPts val="1800"/>
              </a:spcBef>
              <a:defRPr sz="2000">
                <a:solidFill>
                  <a:schemeClr val="accent2">
                    <a:lumMod val="60000"/>
                    <a:lumOff val="40000"/>
                  </a:schemeClr>
                </a:solidFill>
              </a:defRPr>
            </a:lvl1pPr>
            <a:lvl2pPr>
              <a:spcBef>
                <a:spcPts val="0"/>
              </a:spcBef>
              <a:spcAft>
                <a:spcPts val="1200"/>
              </a:spcAft>
              <a:defRPr sz="1600">
                <a:solidFill>
                  <a:schemeClr val="tx1"/>
                </a:solidFill>
              </a:defRPr>
            </a:lvl2pPr>
            <a:lvl3pPr marL="171450" indent="-171450">
              <a:spcBef>
                <a:spcPts val="600"/>
              </a:spcBef>
              <a:spcAft>
                <a:spcPts val="600"/>
              </a:spcAft>
              <a:buFont typeface="Arial" panose="020B0604020202020204" pitchFamily="34" charset="0"/>
              <a:buChar char="•"/>
              <a:defRPr sz="1400">
                <a:solidFill>
                  <a:schemeClr val="tx1"/>
                </a:solidFill>
              </a:defRPr>
            </a:lvl3pPr>
            <a:lvl4pPr>
              <a:spcBef>
                <a:spcPts val="0"/>
              </a:spcBef>
              <a:spcAft>
                <a:spcPts val="600"/>
              </a:spcAft>
              <a:defRPr sz="1600">
                <a:solidFill>
                  <a:schemeClr val="accent1"/>
                </a:solidFill>
              </a:defRPr>
            </a:lvl4pPr>
            <a:lvl5pPr>
              <a:defRPr sz="1600">
                <a:solidFill>
                  <a:schemeClr val="tx1"/>
                </a:solidFill>
              </a:defRPr>
            </a:lvl5pPr>
            <a:lvl6pPr marL="457200" indent="-231775">
              <a:spcBef>
                <a:spcPts val="0"/>
              </a:spcBef>
              <a:defRPr sz="12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6">
            <a:extLst>
              <a:ext uri="{FF2B5EF4-FFF2-40B4-BE49-F238E27FC236}">
                <a16:creationId xmlns:a16="http://schemas.microsoft.com/office/drawing/2014/main" id="{885ED56E-984C-4078-9049-54E19B4A0C6C}"/>
              </a:ext>
            </a:extLst>
          </p:cNvPr>
          <p:cNvSpPr>
            <a:spLocks noGrp="1"/>
          </p:cNvSpPr>
          <p:nvPr>
            <p:ph type="body" sz="quarter" idx="13"/>
          </p:nvPr>
        </p:nvSpPr>
        <p:spPr>
          <a:xfrm>
            <a:off x="584200" y="1073804"/>
            <a:ext cx="11018520" cy="276999"/>
          </a:xfrm>
        </p:spPr>
        <p:txBody>
          <a:bodyPr/>
          <a:lstStyle>
            <a:lvl1pPr algn="ctr">
              <a:spcBef>
                <a:spcPts val="1200"/>
              </a:spcBef>
              <a:defRPr sz="1800" b="0">
                <a:solidFill>
                  <a:schemeClr val="accent1"/>
                </a:solidFill>
              </a:defRPr>
            </a:lvl1pPr>
            <a:lvl2pPr>
              <a:defRPr sz="1600" b="1">
                <a:solidFill>
                  <a:schemeClr val="accent1"/>
                </a:solidFill>
              </a:defRPr>
            </a:lvl2pPr>
            <a:lvl3pPr>
              <a:spcBef>
                <a:spcPts val="0"/>
              </a:spcBef>
              <a:spcAft>
                <a:spcPts val="1200"/>
              </a:spcAft>
              <a:defRPr sz="1600">
                <a:solidFill>
                  <a:schemeClr val="tx1"/>
                </a:solidFill>
              </a:defRPr>
            </a:lvl3pPr>
            <a:lvl4pPr>
              <a:defRPr sz="1200">
                <a:solidFill>
                  <a:schemeClr val="tx1"/>
                </a:solidFill>
              </a:defRPr>
            </a:lvl4pPr>
            <a:lvl5pPr>
              <a:defRPr sz="1200">
                <a:solidFill>
                  <a:schemeClr val="tx1"/>
                </a:solidFill>
              </a:defRPr>
            </a:lvl5pPr>
          </a:lstStyle>
          <a:p>
            <a:pPr lvl="0"/>
            <a:r>
              <a:rPr lang="en-US"/>
              <a:t>Click to edit Master text styles</a:t>
            </a:r>
          </a:p>
        </p:txBody>
      </p:sp>
      <p:sp>
        <p:nvSpPr>
          <p:cNvPr id="3" name="Title 2">
            <a:extLst>
              <a:ext uri="{FF2B5EF4-FFF2-40B4-BE49-F238E27FC236}">
                <a16:creationId xmlns:a16="http://schemas.microsoft.com/office/drawing/2014/main" id="{3E21A99E-D626-47D4-A8CC-6DC9DEBBAB1E}"/>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9297009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guide id="13" orient="horz" pos="1200">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7_Title - Square Photo ">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32BB9321-555F-4674-A871-02140AF88261}"/>
              </a:ext>
            </a:extLst>
          </p:cNvPr>
          <p:cNvGrpSpPr>
            <a:grpSpLocks/>
          </p:cNvGrpSpPr>
          <p:nvPr/>
        </p:nvGrpSpPr>
        <p:grpSpPr>
          <a:xfrm>
            <a:off x="448185" y="1188872"/>
            <a:ext cx="6583680" cy="561322"/>
            <a:chOff x="3675066" y="6679190"/>
            <a:chExt cx="10160491" cy="866279"/>
          </a:xfrm>
        </p:grpSpPr>
        <p:sp>
          <p:nvSpPr>
            <p:cNvPr id="10" name="도형">
              <a:extLst>
                <a:ext uri="{FF2B5EF4-FFF2-40B4-BE49-F238E27FC236}">
                  <a16:creationId xmlns:a16="http://schemas.microsoft.com/office/drawing/2014/main" id="{155BE803-F07D-4CDB-8608-98F146ADBA87}"/>
                </a:ext>
              </a:extLst>
            </p:cNvPr>
            <p:cNvSpPr/>
            <p:nvPr/>
          </p:nvSpPr>
          <p:spPr>
            <a:xfrm>
              <a:off x="3675066" y="6679190"/>
              <a:ext cx="10160491" cy="850622"/>
            </a:xfrm>
            <a:prstGeom prst="rect">
              <a:avLst/>
            </a:prstGeom>
            <a:solidFill>
              <a:srgbClr val="CECECE"/>
            </a:solidFill>
            <a:ln w="12700" cap="flat">
              <a:noFill/>
              <a:miter lim="400000"/>
            </a:ln>
            <a:effectLst/>
          </p:spPr>
          <p:txBody>
            <a:bodyPr wrap="square" lIns="45719" tIns="45719" rIns="45719" bIns="45719" numCol="1" anchor="ctr">
              <a:noAutofit/>
            </a:bodyPr>
            <a:lstStyle/>
            <a:p>
              <a:pPr algn="l">
                <a:lnSpc>
                  <a:spcPct val="150000"/>
                </a:lnSpc>
                <a:defRPr sz="2200">
                  <a:solidFill>
                    <a:srgbClr val="8B8C8C"/>
                  </a:solidFill>
                  <a:latin typeface="Lato Regular"/>
                  <a:ea typeface="Lato Regular"/>
                  <a:cs typeface="Lato Regular"/>
                  <a:sym typeface="Lato Regular"/>
                </a:defRPr>
              </a:pPr>
              <a:endParaRPr>
                <a:latin typeface="Segoe UI" panose="020B0502040204020203" pitchFamily="34" charset="0"/>
                <a:cs typeface="Segoe UI" panose="020B0502040204020203" pitchFamily="34" charset="0"/>
              </a:endParaRPr>
            </a:p>
          </p:txBody>
        </p:sp>
        <p:sp>
          <p:nvSpPr>
            <p:cNvPr id="11" name="도형">
              <a:extLst>
                <a:ext uri="{FF2B5EF4-FFF2-40B4-BE49-F238E27FC236}">
                  <a16:creationId xmlns:a16="http://schemas.microsoft.com/office/drawing/2014/main" id="{4857CF14-E6C0-4E0C-A4A0-F0BC883D2500}"/>
                </a:ext>
              </a:extLst>
            </p:cNvPr>
            <p:cNvSpPr/>
            <p:nvPr/>
          </p:nvSpPr>
          <p:spPr>
            <a:xfrm>
              <a:off x="3675066" y="6812852"/>
              <a:ext cx="10160491" cy="732617"/>
            </a:xfrm>
            <a:custGeom>
              <a:avLst/>
              <a:gdLst/>
              <a:ahLst/>
              <a:cxnLst>
                <a:cxn ang="0">
                  <a:pos x="wd2" y="hd2"/>
                </a:cxn>
                <a:cxn ang="5400000">
                  <a:pos x="wd2" y="hd2"/>
                </a:cxn>
                <a:cxn ang="10800000">
                  <a:pos x="wd2" y="hd2"/>
                </a:cxn>
                <a:cxn ang="16200000">
                  <a:pos x="wd2" y="hd2"/>
                </a:cxn>
              </a:cxnLst>
              <a:rect l="0" t="0" r="r" b="b"/>
              <a:pathLst>
                <a:path w="21600" h="21600" extrusionOk="0">
                  <a:moveTo>
                    <a:pt x="2702" y="0"/>
                  </a:moveTo>
                  <a:cubicBezTo>
                    <a:pt x="2659" y="0"/>
                    <a:pt x="2619" y="248"/>
                    <a:pt x="2590" y="646"/>
                  </a:cubicBezTo>
                  <a:cubicBezTo>
                    <a:pt x="2562" y="1044"/>
                    <a:pt x="2544" y="1593"/>
                    <a:pt x="2544" y="2201"/>
                  </a:cubicBezTo>
                  <a:lnTo>
                    <a:pt x="2436" y="9251"/>
                  </a:lnTo>
                  <a:lnTo>
                    <a:pt x="0" y="9251"/>
                  </a:lnTo>
                  <a:lnTo>
                    <a:pt x="0" y="21600"/>
                  </a:lnTo>
                  <a:lnTo>
                    <a:pt x="21600" y="21600"/>
                  </a:lnTo>
                  <a:lnTo>
                    <a:pt x="21600" y="9251"/>
                  </a:lnTo>
                  <a:lnTo>
                    <a:pt x="9349" y="9251"/>
                  </a:lnTo>
                  <a:lnTo>
                    <a:pt x="9241" y="2201"/>
                  </a:lnTo>
                  <a:cubicBezTo>
                    <a:pt x="9241" y="1593"/>
                    <a:pt x="9223" y="1044"/>
                    <a:pt x="9195" y="646"/>
                  </a:cubicBezTo>
                  <a:cubicBezTo>
                    <a:pt x="9166" y="248"/>
                    <a:pt x="9126" y="0"/>
                    <a:pt x="9082" y="0"/>
                  </a:cubicBezTo>
                  <a:lnTo>
                    <a:pt x="2702" y="0"/>
                  </a:lnTo>
                  <a:close/>
                </a:path>
              </a:pathLst>
            </a:custGeom>
            <a:solidFill>
              <a:srgbClr val="F7F7F7"/>
            </a:solidFill>
            <a:ln w="12700" cap="flat">
              <a:noFill/>
              <a:miter lim="400000"/>
            </a:ln>
            <a:effectLst/>
          </p:spPr>
          <p:txBody>
            <a:bodyPr wrap="square" lIns="45719" tIns="45719" rIns="45719" bIns="45719" numCol="1" anchor="ctr">
              <a:noAutofit/>
            </a:bodyPr>
            <a:lstStyle/>
            <a:p>
              <a:pPr algn="l" defTabSz="1828433">
                <a:defRPr sz="3600">
                  <a:solidFill>
                    <a:srgbClr val="A1A1A1"/>
                  </a:solidFill>
                  <a:latin typeface="Roboto Condensed Regular"/>
                  <a:ea typeface="Roboto Condensed Regular"/>
                  <a:cs typeface="Roboto Condensed Regular"/>
                  <a:sym typeface="Roboto Condensed Regular"/>
                </a:defRPr>
              </a:pPr>
              <a:endParaRPr>
                <a:latin typeface="Segoe UI" panose="020B0502040204020203" pitchFamily="34" charset="0"/>
                <a:cs typeface="Segoe UI" panose="020B0502040204020203" pitchFamily="34" charset="0"/>
              </a:endParaRPr>
            </a:p>
          </p:txBody>
        </p:sp>
        <p:sp>
          <p:nvSpPr>
            <p:cNvPr id="12" name="Cross 11">
              <a:extLst>
                <a:ext uri="{FF2B5EF4-FFF2-40B4-BE49-F238E27FC236}">
                  <a16:creationId xmlns:a16="http://schemas.microsoft.com/office/drawing/2014/main" id="{8E010A6A-E338-449A-9CC8-149870ECC7B7}"/>
                </a:ext>
              </a:extLst>
            </p:cNvPr>
            <p:cNvSpPr>
              <a:spLocks noChangeAspect="1"/>
            </p:cNvSpPr>
            <p:nvPr/>
          </p:nvSpPr>
          <p:spPr bwMode="auto">
            <a:xfrm>
              <a:off x="8161483" y="6891663"/>
              <a:ext cx="155712" cy="155712"/>
            </a:xfrm>
            <a:prstGeom prst="plus">
              <a:avLst>
                <a:gd name="adj" fmla="val 48761"/>
              </a:avLst>
            </a:pr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3" name="Cross 12">
              <a:extLst>
                <a:ext uri="{FF2B5EF4-FFF2-40B4-BE49-F238E27FC236}">
                  <a16:creationId xmlns:a16="http://schemas.microsoft.com/office/drawing/2014/main" id="{F88FA28D-6D29-4DFC-B56B-69BEFACFE17A}"/>
                </a:ext>
              </a:extLst>
            </p:cNvPr>
            <p:cNvSpPr>
              <a:spLocks noChangeAspect="1"/>
            </p:cNvSpPr>
            <p:nvPr/>
          </p:nvSpPr>
          <p:spPr bwMode="auto">
            <a:xfrm rot="18866947">
              <a:off x="7684390" y="6891663"/>
              <a:ext cx="155712" cy="155712"/>
            </a:xfrm>
            <a:prstGeom prst="plus">
              <a:avLst>
                <a:gd name="adj" fmla="val 43983"/>
              </a:avLst>
            </a:pr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sp>
        <p:nvSpPr>
          <p:cNvPr id="6" name="TextBox 5">
            <a:extLst>
              <a:ext uri="{FF2B5EF4-FFF2-40B4-BE49-F238E27FC236}">
                <a16:creationId xmlns:a16="http://schemas.microsoft.com/office/drawing/2014/main" id="{2A8B3ECF-E4A4-4BBE-8FC7-9B89BFA966A3}"/>
              </a:ext>
            </a:extLst>
          </p:cNvPr>
          <p:cNvSpPr txBox="1"/>
          <p:nvPr/>
        </p:nvSpPr>
        <p:spPr>
          <a:xfrm>
            <a:off x="7031865"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7483168" y="3338683"/>
            <a:ext cx="3960969" cy="1815882"/>
          </a:xfrm>
        </p:spPr>
        <p:txBody>
          <a:bodyPr/>
          <a:lstStyle>
            <a:lvl1pPr>
              <a:spcBef>
                <a:spcPts val="1200"/>
              </a:spcBef>
              <a:defRPr sz="2000">
                <a:solidFill>
                  <a:schemeClr val="tx1"/>
                </a:solidFill>
              </a:defRPr>
            </a:lvl1pPr>
            <a:lvl2pPr>
              <a:defRPr sz="1400">
                <a:solidFill>
                  <a:schemeClr val="tx1"/>
                </a:solidFill>
              </a:defRPr>
            </a:lvl2pPr>
            <a:lvl3pPr>
              <a:spcBef>
                <a:spcPts val="0"/>
              </a:spcBef>
              <a:spcAft>
                <a:spcPts val="1200"/>
              </a:spcAft>
              <a:defRPr sz="16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6">
            <a:extLst>
              <a:ext uri="{FF2B5EF4-FFF2-40B4-BE49-F238E27FC236}">
                <a16:creationId xmlns:a16="http://schemas.microsoft.com/office/drawing/2014/main" id="{AD3E29B4-A385-4EBE-8568-9AF6517289EC}"/>
              </a:ext>
            </a:extLst>
          </p:cNvPr>
          <p:cNvSpPr>
            <a:spLocks noGrp="1"/>
          </p:cNvSpPr>
          <p:nvPr>
            <p:ph type="body" sz="quarter" idx="13" hasCustomPrompt="1"/>
          </p:nvPr>
        </p:nvSpPr>
        <p:spPr>
          <a:xfrm>
            <a:off x="7483168" y="2394133"/>
            <a:ext cx="3960969" cy="701731"/>
          </a:xfrm>
        </p:spPr>
        <p:txBody>
          <a:bodyPr/>
          <a:lstStyle>
            <a:lvl1pPr>
              <a:spcBef>
                <a:spcPts val="1200"/>
              </a:spcBef>
              <a:defRPr sz="2400" b="1">
                <a:solidFill>
                  <a:schemeClr val="accent1"/>
                </a:solidFill>
              </a:defRPr>
            </a:lvl1pPr>
            <a:lvl2pPr>
              <a:defRPr sz="1800" b="1">
                <a:solidFill>
                  <a:schemeClr val="accent1"/>
                </a:solidFill>
              </a:defRPr>
            </a:lvl2pPr>
            <a:lvl3pPr>
              <a:spcBef>
                <a:spcPts val="0"/>
              </a:spcBef>
              <a:spcAft>
                <a:spcPts val="1200"/>
              </a:spcAft>
              <a:defRPr sz="1600">
                <a:solidFill>
                  <a:schemeClr val="tx1"/>
                </a:solidFill>
              </a:defRPr>
            </a:lvl3pPr>
            <a:lvl4pPr>
              <a:defRPr sz="1200">
                <a:solidFill>
                  <a:schemeClr val="tx1"/>
                </a:solidFill>
              </a:defRPr>
            </a:lvl4pPr>
            <a:lvl5pPr>
              <a:defRPr sz="1200">
                <a:solidFill>
                  <a:schemeClr val="tx1"/>
                </a:solidFill>
              </a:defRPr>
            </a:lvl5pPr>
          </a:lstStyle>
          <a:p>
            <a:pPr lvl="0"/>
            <a:r>
              <a:rPr lang="en-US"/>
              <a:t>Click to Master text styles</a:t>
            </a:r>
          </a:p>
          <a:p>
            <a:pPr lvl="1"/>
            <a:r>
              <a:rPr lang="en-US"/>
              <a:t>Second level</a:t>
            </a:r>
          </a:p>
        </p:txBody>
      </p:sp>
      <p:sp>
        <p:nvSpPr>
          <p:cNvPr id="2" name="Title 1">
            <a:extLst>
              <a:ext uri="{FF2B5EF4-FFF2-40B4-BE49-F238E27FC236}">
                <a16:creationId xmlns:a16="http://schemas.microsoft.com/office/drawing/2014/main" id="{3D03D28B-8E68-42B0-B9C6-71672BD4F969}"/>
              </a:ext>
            </a:extLst>
          </p:cNvPr>
          <p:cNvSpPr>
            <a:spLocks noGrp="1"/>
          </p:cNvSpPr>
          <p:nvPr>
            <p:ph type="title"/>
          </p:nvPr>
        </p:nvSpPr>
        <p:spPr>
          <a:xfrm>
            <a:off x="7483168" y="595438"/>
            <a:ext cx="3960969" cy="1555875"/>
          </a:xfrm>
        </p:spPr>
        <p:txBody>
          <a:bodyPr anchor="b"/>
          <a:lstStyle>
            <a:lvl1pPr algn="l">
              <a:defRPr/>
            </a:lvl1pPr>
          </a:lstStyle>
          <a:p>
            <a:r>
              <a:rPr lang="en-US"/>
              <a:t>Click to edit Master title style</a:t>
            </a:r>
          </a:p>
        </p:txBody>
      </p:sp>
      <p:sp>
        <p:nvSpPr>
          <p:cNvPr id="4" name="Media Placeholder 3">
            <a:extLst>
              <a:ext uri="{FF2B5EF4-FFF2-40B4-BE49-F238E27FC236}">
                <a16:creationId xmlns:a16="http://schemas.microsoft.com/office/drawing/2014/main" id="{6524DBAA-3D25-44BF-904F-B4F93915A4E3}"/>
              </a:ext>
            </a:extLst>
          </p:cNvPr>
          <p:cNvSpPr>
            <a:spLocks noGrp="1"/>
          </p:cNvSpPr>
          <p:nvPr>
            <p:ph type="media" sz="quarter" idx="14"/>
          </p:nvPr>
        </p:nvSpPr>
        <p:spPr>
          <a:xfrm>
            <a:off x="448185" y="1469533"/>
            <a:ext cx="6583680" cy="3685032"/>
          </a:xfrm>
        </p:spPr>
        <p:txBody>
          <a:bodyPr/>
          <a:lstStyle/>
          <a:p>
            <a:r>
              <a:rPr lang="en-US"/>
              <a:t>Click icon to add media</a:t>
            </a:r>
          </a:p>
        </p:txBody>
      </p:sp>
    </p:spTree>
    <p:extLst>
      <p:ext uri="{BB962C8B-B14F-4D97-AF65-F5344CB8AC3E}">
        <p14:creationId xmlns:p14="http://schemas.microsoft.com/office/powerpoint/2010/main" val="331144425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8_Title Only">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DB2F867E-5C9C-4F0F-8451-73E6553ADBD1}"/>
              </a:ext>
            </a:extLst>
          </p:cNvPr>
          <p:cNvGrpSpPr/>
          <p:nvPr userDrawn="1"/>
        </p:nvGrpSpPr>
        <p:grpSpPr>
          <a:xfrm>
            <a:off x="5088577" y="780703"/>
            <a:ext cx="6956010" cy="5296594"/>
            <a:chOff x="3681202" y="82368"/>
            <a:chExt cx="8642455" cy="6728530"/>
          </a:xfrm>
        </p:grpSpPr>
        <p:pic>
          <p:nvPicPr>
            <p:cNvPr id="6" name="Picture 5">
              <a:extLst>
                <a:ext uri="{FF2B5EF4-FFF2-40B4-BE49-F238E27FC236}">
                  <a16:creationId xmlns:a16="http://schemas.microsoft.com/office/drawing/2014/main" id="{95774E18-BB95-48B9-BFB0-EDB78E1645EC}"/>
                </a:ext>
              </a:extLst>
            </p:cNvPr>
            <p:cNvPicPr>
              <a:picLocks noChangeAspect="1"/>
            </p:cNvPicPr>
            <p:nvPr userDrawn="1"/>
          </p:nvPicPr>
          <p:blipFill>
            <a:blip r:embed="rId2"/>
            <a:stretch>
              <a:fillRect/>
            </a:stretch>
          </p:blipFill>
          <p:spPr>
            <a:xfrm>
              <a:off x="4490300" y="5629923"/>
              <a:ext cx="1165434" cy="554430"/>
            </a:xfrm>
            <a:prstGeom prst="rect">
              <a:avLst/>
            </a:prstGeom>
          </p:spPr>
        </p:pic>
        <p:pic>
          <p:nvPicPr>
            <p:cNvPr id="7" name="Picture 6">
              <a:extLst>
                <a:ext uri="{FF2B5EF4-FFF2-40B4-BE49-F238E27FC236}">
                  <a16:creationId xmlns:a16="http://schemas.microsoft.com/office/drawing/2014/main" id="{F247B37F-4CB7-4DE7-9E80-1F8763410729}"/>
                </a:ext>
              </a:extLst>
            </p:cNvPr>
            <p:cNvPicPr>
              <a:picLocks noChangeAspect="1"/>
            </p:cNvPicPr>
            <p:nvPr userDrawn="1"/>
          </p:nvPicPr>
          <p:blipFill rotWithShape="1">
            <a:blip r:embed="rId3"/>
            <a:srcRect r="1211"/>
            <a:stretch/>
          </p:blipFill>
          <p:spPr>
            <a:xfrm>
              <a:off x="4487805" y="806451"/>
              <a:ext cx="7240369" cy="5232861"/>
            </a:xfrm>
            <a:prstGeom prst="rect">
              <a:avLst/>
            </a:prstGeom>
          </p:spPr>
        </p:pic>
        <p:sp>
          <p:nvSpPr>
            <p:cNvPr id="8" name="Rectangle 7">
              <a:extLst>
                <a:ext uri="{FF2B5EF4-FFF2-40B4-BE49-F238E27FC236}">
                  <a16:creationId xmlns:a16="http://schemas.microsoft.com/office/drawing/2014/main" id="{5D5E203C-5B5E-46A1-9041-CEF0709B8CC2}"/>
                </a:ext>
              </a:extLst>
            </p:cNvPr>
            <p:cNvSpPr/>
            <p:nvPr userDrawn="1"/>
          </p:nvSpPr>
          <p:spPr bwMode="auto">
            <a:xfrm>
              <a:off x="5625630" y="5976273"/>
              <a:ext cx="6102544" cy="20808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descr="A screenshot of a computer screen&#10;&#10;Description automatically generated">
              <a:extLst>
                <a:ext uri="{FF2B5EF4-FFF2-40B4-BE49-F238E27FC236}">
                  <a16:creationId xmlns:a16="http://schemas.microsoft.com/office/drawing/2014/main" id="{579642E9-5057-4294-94C4-6A65DCFB5625}"/>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803" r="28506"/>
            <a:stretch/>
          </p:blipFill>
          <p:spPr>
            <a:xfrm>
              <a:off x="3681202" y="82368"/>
              <a:ext cx="6938672" cy="6728530"/>
            </a:xfrm>
            <a:prstGeom prst="rect">
              <a:avLst/>
            </a:prstGeom>
          </p:spPr>
        </p:pic>
        <p:pic>
          <p:nvPicPr>
            <p:cNvPr id="10" name="Picture 9" descr="A screenshot of a computer screen&#10;&#10;Description automatically generated">
              <a:extLst>
                <a:ext uri="{FF2B5EF4-FFF2-40B4-BE49-F238E27FC236}">
                  <a16:creationId xmlns:a16="http://schemas.microsoft.com/office/drawing/2014/main" id="{E26A0163-42DE-466D-A0BC-D8F22863AFD0}"/>
                </a:ext>
              </a:extLst>
            </p:cNvPr>
            <p:cNvPicPr>
              <a:picLocks noChangeAspect="1"/>
            </p:cNvPicPr>
            <p:nvPr userDrawn="1"/>
          </p:nvPicPr>
          <p:blipFill rotWithShape="1">
            <a:blip r:embed="rId5" cstate="print">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rcRect l="79459" r="1"/>
            <a:stretch/>
          </p:blipFill>
          <p:spPr>
            <a:xfrm>
              <a:off x="10379243" y="82368"/>
              <a:ext cx="1944414" cy="6728530"/>
            </a:xfrm>
            <a:prstGeom prst="rect">
              <a:avLst/>
            </a:prstGeom>
          </p:spPr>
        </p:pic>
      </p:grpSp>
      <p:sp>
        <p:nvSpPr>
          <p:cNvPr id="11" name="Title 1">
            <a:extLst>
              <a:ext uri="{FF2B5EF4-FFF2-40B4-BE49-F238E27FC236}">
                <a16:creationId xmlns:a16="http://schemas.microsoft.com/office/drawing/2014/main" id="{0DF16791-AA81-4A89-8F2D-77F91D99EFF5}"/>
              </a:ext>
            </a:extLst>
          </p:cNvPr>
          <p:cNvSpPr>
            <a:spLocks noGrp="1"/>
          </p:cNvSpPr>
          <p:nvPr>
            <p:ph type="title"/>
          </p:nvPr>
        </p:nvSpPr>
        <p:spPr>
          <a:xfrm>
            <a:off x="662554" y="2416629"/>
            <a:ext cx="3603605" cy="1107996"/>
          </a:xfrm>
        </p:spPr>
        <p:txBody>
          <a:bodyPr anchor="b"/>
          <a:lstStyle>
            <a:lvl1pPr algn="l">
              <a:defRPr/>
            </a:lvl1pPr>
          </a:lstStyle>
          <a:p>
            <a:r>
              <a:rPr lang="en-US"/>
              <a:t>Click to edit Master title style</a:t>
            </a:r>
          </a:p>
        </p:txBody>
      </p:sp>
      <p:sp>
        <p:nvSpPr>
          <p:cNvPr id="12" name="Text Placeholder 8">
            <a:extLst>
              <a:ext uri="{FF2B5EF4-FFF2-40B4-BE49-F238E27FC236}">
                <a16:creationId xmlns:a16="http://schemas.microsoft.com/office/drawing/2014/main" id="{8C4C434D-25D9-493C-9E13-021132D2726C}"/>
              </a:ext>
            </a:extLst>
          </p:cNvPr>
          <p:cNvSpPr>
            <a:spLocks noGrp="1"/>
          </p:cNvSpPr>
          <p:nvPr>
            <p:ph type="body" sz="quarter" idx="10"/>
          </p:nvPr>
        </p:nvSpPr>
        <p:spPr>
          <a:xfrm>
            <a:off x="662554" y="3686720"/>
            <a:ext cx="3751540" cy="738664"/>
          </a:xfrm>
        </p:spPr>
        <p:txBody>
          <a:bodyPr/>
          <a:lstStyle>
            <a:lvl1pPr marL="0" indent="0">
              <a:buNone/>
              <a:defRPr sz="2400">
                <a:solidFill>
                  <a:schemeClr val="accent1"/>
                </a:solidFill>
              </a:defRPr>
            </a:lvl1pPr>
            <a:lvl2pPr marL="0" indent="0">
              <a:buNone/>
              <a:defRPr sz="1600"/>
            </a:lvl2pPr>
            <a:lvl3pPr marL="0" indent="0">
              <a:buNone/>
              <a:defRPr sz="1200"/>
            </a:lvl3pPr>
            <a:lvl4pPr marL="0" indent="0">
              <a:buNone/>
              <a:defRPr sz="1100"/>
            </a:lvl4pPr>
            <a:lvl5pPr marL="0" indent="0">
              <a:buNone/>
              <a:defRPr sz="1100"/>
            </a:lvl5pPr>
          </a:lstStyle>
          <a:p>
            <a:pPr lvl="0"/>
            <a:r>
              <a:rPr lang="en-US"/>
              <a:t>Click to edit Master text styles</a:t>
            </a:r>
          </a:p>
        </p:txBody>
      </p:sp>
    </p:spTree>
    <p:extLst>
      <p:ext uri="{BB962C8B-B14F-4D97-AF65-F5344CB8AC3E}">
        <p14:creationId xmlns:p14="http://schemas.microsoft.com/office/powerpoint/2010/main" val="115386085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22683241"/>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E8F972-6F6B-448D-8988-35CA36DE469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839551A-F92E-4759-B8E4-FDFF7252DD38}"/>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518860A-22DD-4283-8C18-A7FA54799086}"/>
              </a:ext>
            </a:extLst>
          </p:cNvPr>
          <p:cNvSpPr>
            <a:spLocks noGrp="1"/>
          </p:cNvSpPr>
          <p:nvPr>
            <p:ph type="dt" sz="half" idx="10"/>
          </p:nvPr>
        </p:nvSpPr>
        <p:spPr/>
        <p:txBody>
          <a:bodyPr/>
          <a:lstStyle/>
          <a:p>
            <a:fld id="{239B9FC7-97F3-47AF-963F-CB239F4868C0}" type="datetimeFigureOut">
              <a:rPr lang="en-US" smtClean="0"/>
              <a:t>4/10/23</a:t>
            </a:fld>
            <a:endParaRPr lang="en-US"/>
          </a:p>
        </p:txBody>
      </p:sp>
      <p:sp>
        <p:nvSpPr>
          <p:cNvPr id="5" name="Footer Placeholder 4">
            <a:extLst>
              <a:ext uri="{FF2B5EF4-FFF2-40B4-BE49-F238E27FC236}">
                <a16:creationId xmlns:a16="http://schemas.microsoft.com/office/drawing/2014/main" id="{1027AC0D-D29F-4430-8B54-2CF708FB9B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D98367B-C328-4726-989D-39D584D3523A}"/>
              </a:ext>
            </a:extLst>
          </p:cNvPr>
          <p:cNvSpPr>
            <a:spLocks noGrp="1"/>
          </p:cNvSpPr>
          <p:nvPr>
            <p:ph type="sldNum" sz="quarter" idx="12"/>
          </p:nvPr>
        </p:nvSpPr>
        <p:spPr/>
        <p:txBody>
          <a:bodyPr/>
          <a:lstStyle/>
          <a:p>
            <a:fld id="{68FECFAE-19CE-4895-807F-51DC2828D879}" type="slidenum">
              <a:rPr lang="en-US" smtClean="0"/>
              <a:t>‹#›</a:t>
            </a:fld>
            <a:endParaRPr lang="en-US"/>
          </a:p>
        </p:txBody>
      </p:sp>
    </p:spTree>
    <p:extLst>
      <p:ext uri="{BB962C8B-B14F-4D97-AF65-F5344CB8AC3E}">
        <p14:creationId xmlns:p14="http://schemas.microsoft.com/office/powerpoint/2010/main" val="577812553"/>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2AA63839-841E-4124-9059-391E53775BEC}"/>
              </a:ext>
            </a:extLst>
          </p:cNvPr>
          <p:cNvSpPr>
            <a:spLocks noGrp="1"/>
          </p:cNvSpPr>
          <p:nvPr>
            <p:ph type="body" sz="quarter" idx="10"/>
          </p:nvPr>
        </p:nvSpPr>
        <p:spPr>
          <a:xfrm>
            <a:off x="588963" y="1011238"/>
            <a:ext cx="11014075" cy="369332"/>
          </a:xfrm>
        </p:spPr>
        <p:txBody>
          <a:bodyPr/>
          <a:lstStyle>
            <a:lvl1pPr marL="0" indent="0">
              <a:buNone/>
              <a:defRPr sz="2400">
                <a:solidFill>
                  <a:schemeClr val="accent1"/>
                </a:solidFill>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p:txBody>
      </p:sp>
    </p:spTree>
    <p:extLst>
      <p:ext uri="{BB962C8B-B14F-4D97-AF65-F5344CB8AC3E}">
        <p14:creationId xmlns:p14="http://schemas.microsoft.com/office/powerpoint/2010/main" val="208113066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5" name="Text Placeholder 11">
            <a:extLst>
              <a:ext uri="{FF2B5EF4-FFF2-40B4-BE49-F238E27FC236}">
                <a16:creationId xmlns:a16="http://schemas.microsoft.com/office/drawing/2014/main" id="{422C2B03-43CA-4BF4-BC32-6E07148FA02C}"/>
              </a:ext>
            </a:extLst>
          </p:cNvPr>
          <p:cNvSpPr>
            <a:spLocks noGrp="1"/>
          </p:cNvSpPr>
          <p:nvPr>
            <p:ph type="body" sz="quarter" idx="12"/>
          </p:nvPr>
        </p:nvSpPr>
        <p:spPr>
          <a:xfrm>
            <a:off x="584200" y="2474892"/>
            <a:ext cx="3397188" cy="1631216"/>
          </a:xfrm>
        </p:spPr>
        <p:txBody>
          <a:bodyPr/>
          <a:lstStyle>
            <a:lvl1pPr>
              <a:defRPr sz="2000">
                <a:solidFill>
                  <a:schemeClr val="accent2"/>
                </a:solidFill>
              </a:defRPr>
            </a:lvl1pPr>
            <a:lvl2pPr>
              <a:spcBef>
                <a:spcPts val="600"/>
              </a:spcBef>
              <a:spcAft>
                <a:spcPts val="600"/>
              </a:spcAft>
              <a:defRPr sz="1600"/>
            </a:lvl2pPr>
            <a:lvl3pPr>
              <a:spcBef>
                <a:spcPts val="600"/>
              </a:spcBef>
              <a:spcAft>
                <a:spcPts val="600"/>
              </a:spcAft>
              <a:defRPr sz="1400"/>
            </a:lvl3pPr>
            <a:lvl4pPr>
              <a:spcAft>
                <a:spcPts val="600"/>
              </a:spcAft>
              <a:defRPr/>
            </a:lvl4pPr>
            <a:lvl5pPr marL="285750" indent="-166688">
              <a:spcAft>
                <a:spcPts val="600"/>
              </a:spcAft>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11">
            <a:extLst>
              <a:ext uri="{FF2B5EF4-FFF2-40B4-BE49-F238E27FC236}">
                <a16:creationId xmlns:a16="http://schemas.microsoft.com/office/drawing/2014/main" id="{E709800F-452D-44A9-8F7F-451378BB6A6E}"/>
              </a:ext>
            </a:extLst>
          </p:cNvPr>
          <p:cNvSpPr>
            <a:spLocks noGrp="1"/>
          </p:cNvSpPr>
          <p:nvPr>
            <p:ph type="body" sz="quarter" idx="13"/>
          </p:nvPr>
        </p:nvSpPr>
        <p:spPr>
          <a:xfrm>
            <a:off x="4451381" y="2474892"/>
            <a:ext cx="3397188" cy="1631216"/>
          </a:xfrm>
        </p:spPr>
        <p:txBody>
          <a:bodyPr/>
          <a:lstStyle>
            <a:lvl1pPr>
              <a:defRPr sz="2000">
                <a:solidFill>
                  <a:schemeClr val="accent2"/>
                </a:solidFill>
              </a:defRPr>
            </a:lvl1pPr>
            <a:lvl2pPr>
              <a:spcBef>
                <a:spcPts val="600"/>
              </a:spcBef>
              <a:spcAft>
                <a:spcPts val="600"/>
              </a:spcAft>
              <a:defRPr sz="1600"/>
            </a:lvl2pPr>
            <a:lvl3pPr>
              <a:spcBef>
                <a:spcPts val="600"/>
              </a:spcBef>
              <a:spcAft>
                <a:spcPts val="600"/>
              </a:spcAft>
              <a:defRPr sz="1400"/>
            </a:lvl3pPr>
            <a:lvl4pPr>
              <a:spcAft>
                <a:spcPts val="600"/>
              </a:spcAft>
              <a:defRPr/>
            </a:lvl4pPr>
            <a:lvl5pPr marL="285750" indent="-166688">
              <a:spcAft>
                <a:spcPts val="600"/>
              </a:spcAft>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11">
            <a:extLst>
              <a:ext uri="{FF2B5EF4-FFF2-40B4-BE49-F238E27FC236}">
                <a16:creationId xmlns:a16="http://schemas.microsoft.com/office/drawing/2014/main" id="{D042B71B-5A92-420B-875F-26A43F5DC128}"/>
              </a:ext>
            </a:extLst>
          </p:cNvPr>
          <p:cNvSpPr>
            <a:spLocks noGrp="1"/>
          </p:cNvSpPr>
          <p:nvPr>
            <p:ph type="body" sz="quarter" idx="14"/>
          </p:nvPr>
        </p:nvSpPr>
        <p:spPr>
          <a:xfrm>
            <a:off x="8318562" y="2474892"/>
            <a:ext cx="3397188" cy="1631216"/>
          </a:xfrm>
        </p:spPr>
        <p:txBody>
          <a:bodyPr/>
          <a:lstStyle>
            <a:lvl1pPr>
              <a:defRPr sz="2000">
                <a:solidFill>
                  <a:schemeClr val="accent2"/>
                </a:solidFill>
              </a:defRPr>
            </a:lvl1pPr>
            <a:lvl2pPr>
              <a:spcBef>
                <a:spcPts val="600"/>
              </a:spcBef>
              <a:spcAft>
                <a:spcPts val="600"/>
              </a:spcAft>
              <a:defRPr sz="1600"/>
            </a:lvl2pPr>
            <a:lvl3pPr>
              <a:spcBef>
                <a:spcPts val="600"/>
              </a:spcBef>
              <a:spcAft>
                <a:spcPts val="600"/>
              </a:spcAft>
              <a:defRPr sz="1400"/>
            </a:lvl3pPr>
            <a:lvl4pPr>
              <a:spcAft>
                <a:spcPts val="600"/>
              </a:spcAft>
              <a:defRPr/>
            </a:lvl4pPr>
            <a:lvl5pPr marL="285750" indent="-166688">
              <a:spcAft>
                <a:spcPts val="600"/>
              </a:spcAft>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1">
            <a:extLst>
              <a:ext uri="{FF2B5EF4-FFF2-40B4-BE49-F238E27FC236}">
                <a16:creationId xmlns:a16="http://schemas.microsoft.com/office/drawing/2014/main" id="{A1836BB9-5CD8-4C82-B170-72C69426F0D3}"/>
              </a:ext>
            </a:extLst>
          </p:cNvPr>
          <p:cNvSpPr>
            <a:spLocks noGrp="1"/>
          </p:cNvSpPr>
          <p:nvPr>
            <p:ph type="title"/>
          </p:nvPr>
        </p:nvSpPr>
        <p:spPr>
          <a:xfrm>
            <a:off x="588263" y="457200"/>
            <a:ext cx="11018520" cy="430887"/>
          </a:xfrm>
        </p:spPr>
        <p:txBody>
          <a:bodyPr/>
          <a:lstStyle>
            <a:lvl1pPr algn="ctr">
              <a:defRPr sz="2800">
                <a:gradFill>
                  <a:gsLst>
                    <a:gs pos="1250">
                      <a:schemeClr val="tx1"/>
                    </a:gs>
                    <a:gs pos="100000">
                      <a:schemeClr val="tx1"/>
                    </a:gs>
                  </a:gsLst>
                  <a:lin ang="5400000" scaled="0"/>
                </a:gradFill>
              </a:defRPr>
            </a:lvl1pPr>
          </a:lstStyle>
          <a:p>
            <a:r>
              <a:rPr lang="en-US"/>
              <a:t>Click to edit Master title style</a:t>
            </a:r>
          </a:p>
        </p:txBody>
      </p:sp>
      <p:sp>
        <p:nvSpPr>
          <p:cNvPr id="9" name="Text Placeholder 6">
            <a:extLst>
              <a:ext uri="{FF2B5EF4-FFF2-40B4-BE49-F238E27FC236}">
                <a16:creationId xmlns:a16="http://schemas.microsoft.com/office/drawing/2014/main" id="{A3CE8927-E3C1-420C-AB86-B08B02BA791B}"/>
              </a:ext>
            </a:extLst>
          </p:cNvPr>
          <p:cNvSpPr>
            <a:spLocks noGrp="1"/>
          </p:cNvSpPr>
          <p:nvPr>
            <p:ph type="body" sz="quarter" idx="11"/>
          </p:nvPr>
        </p:nvSpPr>
        <p:spPr>
          <a:xfrm>
            <a:off x="581595" y="1399095"/>
            <a:ext cx="11025188" cy="369332"/>
          </a:xfrm>
        </p:spPr>
        <p:txBody>
          <a:bodyPr/>
          <a:lstStyle>
            <a:lvl1pPr marL="0" indent="0" algn="ctr">
              <a:buNone/>
              <a:defRPr sz="2400">
                <a:solidFill>
                  <a:schemeClr val="accent2"/>
                </a:solidFill>
                <a:latin typeface="+mn-lt"/>
              </a:defRPr>
            </a:lvl1pPr>
          </a:lstStyle>
          <a:p>
            <a:pPr lvl="0"/>
            <a:r>
              <a:rPr lang="en-US"/>
              <a:t>Edit Master text styles</a:t>
            </a:r>
          </a:p>
        </p:txBody>
      </p:sp>
    </p:spTree>
    <p:extLst>
      <p:ext uri="{BB962C8B-B14F-4D97-AF65-F5344CB8AC3E}">
        <p14:creationId xmlns:p14="http://schemas.microsoft.com/office/powerpoint/2010/main" val="83845446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cSld name="Case-Study-Summary-Risk-Managmen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588263" y="1436688"/>
            <a:ext cx="3328416" cy="861774"/>
          </a:xfrm>
        </p:spPr>
        <p:txBody>
          <a:bodyPr/>
          <a:lstStyle>
            <a:lvl1pPr>
              <a:defRPr sz="2800">
                <a:solidFill>
                  <a:schemeClr val="accent2"/>
                </a:solidFill>
              </a:defRPr>
            </a:lvl1pPr>
          </a:lstStyle>
          <a:p>
            <a:r>
              <a:rPr lang="en-US"/>
              <a:t>Click to edit Master title style</a:t>
            </a:r>
          </a:p>
        </p:txBody>
      </p:sp>
      <p:sp>
        <p:nvSpPr>
          <p:cNvPr id="4" name="Text Placeholder 3"/>
          <p:cNvSpPr>
            <a:spLocks noGrp="1"/>
          </p:cNvSpPr>
          <p:nvPr>
            <p:ph type="body" sz="quarter" idx="10" hasCustomPrompt="1"/>
          </p:nvPr>
        </p:nvSpPr>
        <p:spPr>
          <a:xfrm>
            <a:off x="954713" y="458252"/>
            <a:ext cx="2959187" cy="307777"/>
          </a:xfrm>
        </p:spPr>
        <p:txBody>
          <a:bodyPr wrap="square" lIns="91440" anchor="ctr" anchorCtr="0">
            <a:spAutoFit/>
          </a:bodyPr>
          <a:lstStyle>
            <a:lvl1pPr marL="0" indent="0">
              <a:buNone/>
              <a:defRPr sz="2000" b="0">
                <a:solidFill>
                  <a:schemeClr val="accent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a:t>Section title</a:t>
            </a:r>
          </a:p>
        </p:txBody>
      </p:sp>
    </p:spTree>
    <p:extLst>
      <p:ext uri="{BB962C8B-B14F-4D97-AF65-F5344CB8AC3E}">
        <p14:creationId xmlns:p14="http://schemas.microsoft.com/office/powerpoint/2010/main" val="566868821"/>
      </p:ext>
    </p:extLst>
  </p:cSld>
  <p:clrMapOvr>
    <a:masterClrMapping/>
  </p:clrMapOvr>
  <p:transition>
    <p:fade/>
  </p:transition>
  <p:extLst>
    <p:ext uri="{DCECCB84-F9BA-43D5-87BE-67443E8EF086}">
      <p15:sldGuideLst xmlns:p15="http://schemas.microsoft.com/office/powerpoint/2012/main"/>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4893960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141E784-F9AA-4F94-9CFD-D663B8CA3695}"/>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93688" y="292100"/>
            <a:ext cx="2199424" cy="866849"/>
          </a:xfrm>
          <a:prstGeom prst="rect">
            <a:avLst/>
          </a:prstGeom>
        </p:spPr>
      </p:pic>
      <p:pic>
        <p:nvPicPr>
          <p:cNvPr id="10" name="Picture 9">
            <a:extLst>
              <a:ext uri="{FF2B5EF4-FFF2-40B4-BE49-F238E27FC236}">
                <a16:creationId xmlns:a16="http://schemas.microsoft.com/office/drawing/2014/main" id="{AE5B6A0A-6F0F-453A-A42A-7E0366FBF0F0}"/>
              </a:ext>
            </a:extLst>
          </p:cNvPr>
          <p:cNvPicPr>
            <a:picLocks noChangeAspect="1"/>
          </p:cNvPicPr>
          <p:nvPr userDrawn="1"/>
        </p:nvPicPr>
        <p:blipFill>
          <a:blip r:embed="rId3"/>
          <a:stretch>
            <a:fillRect/>
          </a:stretch>
        </p:blipFill>
        <p:spPr>
          <a:xfrm>
            <a:off x="9734550" y="6191664"/>
            <a:ext cx="306479" cy="252102"/>
          </a:xfrm>
          <a:prstGeom prst="rect">
            <a:avLst/>
          </a:prstGeom>
        </p:spPr>
      </p:pic>
      <p:pic>
        <p:nvPicPr>
          <p:cNvPr id="11" name="Picture 10">
            <a:extLst>
              <a:ext uri="{FF2B5EF4-FFF2-40B4-BE49-F238E27FC236}">
                <a16:creationId xmlns:a16="http://schemas.microsoft.com/office/drawing/2014/main" id="{0F9A7913-E690-4B58-948B-2AA75ADC2E47}"/>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9734550" y="5765264"/>
            <a:ext cx="274320" cy="274320"/>
          </a:xfrm>
          <a:prstGeom prst="rect">
            <a:avLst/>
          </a:prstGeom>
        </p:spPr>
      </p:pic>
      <p:sp>
        <p:nvSpPr>
          <p:cNvPr id="12" name="Text Placeholder 18">
            <a:extLst>
              <a:ext uri="{FF2B5EF4-FFF2-40B4-BE49-F238E27FC236}">
                <a16:creationId xmlns:a16="http://schemas.microsoft.com/office/drawing/2014/main" id="{14FF84D4-A404-4699-834E-6D57BA9834B5}"/>
              </a:ext>
            </a:extLst>
          </p:cNvPr>
          <p:cNvSpPr>
            <a:spLocks noGrp="1"/>
          </p:cNvSpPr>
          <p:nvPr>
            <p:ph type="body" sz="quarter" idx="13" hasCustomPrompt="1"/>
          </p:nvPr>
        </p:nvSpPr>
        <p:spPr>
          <a:xfrm>
            <a:off x="10083800" y="5779314"/>
            <a:ext cx="1814513" cy="246221"/>
          </a:xfrm>
        </p:spPr>
        <p:txBody>
          <a:bodyPr anchor="ctr">
            <a:noAutofit/>
          </a:bodyPr>
          <a:lstStyle>
            <a:lvl1pPr marL="0" indent="0">
              <a:buNone/>
              <a:defRPr sz="1600"/>
            </a:lvl1pPr>
            <a:lvl5pPr>
              <a:defRPr/>
            </a:lvl5pPr>
          </a:lstStyle>
          <a:p>
            <a:pPr lvl="0"/>
            <a:r>
              <a:rPr lang="en-US"/>
              <a:t>/in/username</a:t>
            </a:r>
          </a:p>
        </p:txBody>
      </p:sp>
      <p:sp>
        <p:nvSpPr>
          <p:cNvPr id="13" name="Text Placeholder 18">
            <a:extLst>
              <a:ext uri="{FF2B5EF4-FFF2-40B4-BE49-F238E27FC236}">
                <a16:creationId xmlns:a16="http://schemas.microsoft.com/office/drawing/2014/main" id="{390218F0-E298-4B03-8F62-25C4B9502A7C}"/>
              </a:ext>
            </a:extLst>
          </p:cNvPr>
          <p:cNvSpPr>
            <a:spLocks noGrp="1"/>
          </p:cNvSpPr>
          <p:nvPr>
            <p:ph type="body" sz="quarter" idx="14" hasCustomPrompt="1"/>
          </p:nvPr>
        </p:nvSpPr>
        <p:spPr>
          <a:xfrm>
            <a:off x="10083800" y="6194605"/>
            <a:ext cx="1814513" cy="246221"/>
          </a:xfrm>
        </p:spPr>
        <p:txBody>
          <a:bodyPr anchor="ctr">
            <a:noAutofit/>
          </a:bodyPr>
          <a:lstStyle>
            <a:lvl1pPr marL="0" indent="0">
              <a:buNone/>
              <a:defRPr sz="1600"/>
            </a:lvl1pPr>
            <a:lvl5pPr>
              <a:defRPr/>
            </a:lvl5pPr>
          </a:lstStyle>
          <a:p>
            <a:pPr lvl="0"/>
            <a:r>
              <a:rPr lang="en-US"/>
              <a:t>@username</a:t>
            </a:r>
          </a:p>
        </p:txBody>
      </p:sp>
      <p:sp>
        <p:nvSpPr>
          <p:cNvPr id="14" name="Picture Placeholder 21">
            <a:extLst>
              <a:ext uri="{FF2B5EF4-FFF2-40B4-BE49-F238E27FC236}">
                <a16:creationId xmlns:a16="http://schemas.microsoft.com/office/drawing/2014/main" id="{152014CA-1055-4E5F-AD11-E4D2B8FBEB4C}"/>
              </a:ext>
            </a:extLst>
          </p:cNvPr>
          <p:cNvSpPr>
            <a:spLocks noGrp="1"/>
          </p:cNvSpPr>
          <p:nvPr>
            <p:ph type="pic" sz="quarter" idx="15" hasCustomPrompt="1"/>
          </p:nvPr>
        </p:nvSpPr>
        <p:spPr>
          <a:xfrm>
            <a:off x="9734550" y="585788"/>
            <a:ext cx="1874838" cy="757237"/>
          </a:xfrm>
        </p:spPr>
        <p:txBody>
          <a:bodyPr anchor="ctr">
            <a:noAutofit/>
          </a:bodyPr>
          <a:lstStyle>
            <a:lvl1pPr marL="0" indent="0" algn="ctr">
              <a:buNone/>
              <a:defRPr sz="1600"/>
            </a:lvl1pPr>
          </a:lstStyle>
          <a:p>
            <a:r>
              <a:rPr lang="en-US"/>
              <a:t>Company logo</a:t>
            </a:r>
          </a:p>
        </p:txBody>
      </p:sp>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lgn="l">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437291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9121006B-09FA-4F62-9542-4F6479B0897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7886128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515161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2426309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589290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2061520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80531892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8654361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492443"/>
          </a:xfrm>
        </p:spPr>
        <p:txBody>
          <a:bodyPr/>
          <a:lstStyle>
            <a:lvl1pPr algn="ctr">
              <a:defRPr sz="3200">
                <a:gradFill>
                  <a:gsLst>
                    <a:gs pos="1250">
                      <a:schemeClr val="tx1"/>
                    </a:gs>
                    <a:gs pos="100000">
                      <a:schemeClr val="tx1"/>
                    </a:gs>
                  </a:gsLst>
                  <a:lin ang="5400000" scaled="0"/>
                </a:gradFill>
              </a:defRPr>
            </a:lvl1pPr>
          </a:lstStyle>
          <a:p>
            <a:r>
              <a:rPr lang="en-US"/>
              <a:t>Click to edit Master title style</a:t>
            </a:r>
          </a:p>
        </p:txBody>
      </p:sp>
      <p:sp>
        <p:nvSpPr>
          <p:cNvPr id="3" name="Text Placeholder 6">
            <a:extLst>
              <a:ext uri="{FF2B5EF4-FFF2-40B4-BE49-F238E27FC236}">
                <a16:creationId xmlns:a16="http://schemas.microsoft.com/office/drawing/2014/main" id="{E6DB9915-D43B-476C-B8A1-449F7E279229}"/>
              </a:ext>
            </a:extLst>
          </p:cNvPr>
          <p:cNvSpPr>
            <a:spLocks noGrp="1"/>
          </p:cNvSpPr>
          <p:nvPr>
            <p:ph type="body" sz="quarter" idx="11"/>
          </p:nvPr>
        </p:nvSpPr>
        <p:spPr>
          <a:xfrm>
            <a:off x="583406" y="1011198"/>
            <a:ext cx="11025188" cy="369332"/>
          </a:xfrm>
        </p:spPr>
        <p:txBody>
          <a:bodyPr/>
          <a:lstStyle>
            <a:lvl1pPr marL="0" indent="0" algn="ctr">
              <a:buNone/>
              <a:defRPr lang="en-US" sz="2400" kern="1200" spc="0" baseline="0" dirty="0">
                <a:solidFill>
                  <a:schemeClr val="accent1">
                    <a:lumMod val="60000"/>
                    <a:lumOff val="40000"/>
                  </a:schemeClr>
                </a:solidFill>
                <a:latin typeface="+mn-lt"/>
                <a:ea typeface="+mn-ea"/>
                <a:cs typeface="Segoe UI" panose="020B0502040204020203" pitchFamily="34" charset="0"/>
              </a:defRPr>
            </a:lvl1pPr>
          </a:lstStyle>
          <a:p>
            <a:pPr lvl="0"/>
            <a:r>
              <a:rPr lang="en-US"/>
              <a:t>Edit Master text styles</a:t>
            </a:r>
          </a:p>
        </p:txBody>
      </p:sp>
    </p:spTree>
    <p:extLst>
      <p:ext uri="{BB962C8B-B14F-4D97-AF65-F5344CB8AC3E}">
        <p14:creationId xmlns:p14="http://schemas.microsoft.com/office/powerpoint/2010/main" val="88296636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226210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lgn="l">
              <a:defRPr>
                <a:solidFill>
                  <a:schemeClr val="tx1"/>
                </a:soli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9363034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6313117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lgn="l">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801169109"/>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accent1"/>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8" name="MS logo white - EMF" descr="Microsoft logo white text version">
            <a:extLst>
              <a:ext uri="{FF2B5EF4-FFF2-40B4-BE49-F238E27FC236}">
                <a16:creationId xmlns:a16="http://schemas.microsoft.com/office/drawing/2014/main" id="{CEB907E8-8DF2-4BB3-87C9-9C2130FCB0F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1936663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9180095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9654238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4867524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4601819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5010664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and subtitle">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990CEAA6-8F0F-4C04-8302-35B77B5EC065}"/>
              </a:ext>
            </a:extLst>
          </p:cNvPr>
          <p:cNvSpPr>
            <a:spLocks noGrp="1"/>
          </p:cNvSpPr>
          <p:nvPr>
            <p:ph type="body" sz="quarter" idx="12"/>
          </p:nvPr>
        </p:nvSpPr>
        <p:spPr>
          <a:xfrm>
            <a:off x="583406" y="2496065"/>
            <a:ext cx="5512594" cy="1538883"/>
          </a:xfrm>
        </p:spPr>
        <p:txBody>
          <a:bodyPr/>
          <a:lstStyle>
            <a:lvl1pPr>
              <a:defRPr sz="2000">
                <a:solidFill>
                  <a:schemeClr val="accent2"/>
                </a:solidFill>
              </a:defRPr>
            </a:lvl1pPr>
            <a:lvl2pPr>
              <a:spcBef>
                <a:spcPts val="600"/>
              </a:spcBef>
              <a:defRPr sz="1400"/>
            </a:lvl2pPr>
            <a:lvl3pPr>
              <a:spcBef>
                <a:spcPts val="600"/>
              </a:spcBef>
              <a:defRPr sz="1200"/>
            </a:lvl3pPr>
            <a:lvl4pPr>
              <a:defRPr sz="1100"/>
            </a:lvl4pPr>
            <a:lvl5pPr marL="285750" indent="-166688">
              <a:buClr>
                <a:schemeClr val="accent2"/>
              </a:buClr>
              <a:buFont typeface="Arial" panose="020B0604020202020204" pitchFamily="34" charset="0"/>
              <a:buChar cha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5C43E074-CEFD-4548-8A6D-7AC3ECA84EC6}"/>
              </a:ext>
            </a:extLst>
          </p:cNvPr>
          <p:cNvSpPr>
            <a:spLocks noGrp="1"/>
          </p:cNvSpPr>
          <p:nvPr>
            <p:ph type="title"/>
          </p:nvPr>
        </p:nvSpPr>
        <p:spPr/>
        <p:txBody>
          <a:bodyPr/>
          <a:lstStyle>
            <a:lvl1pPr algn="ctr">
              <a:defRPr/>
            </a:lvl1pPr>
          </a:lstStyle>
          <a:p>
            <a:r>
              <a:rPr lang="en-US"/>
              <a:t>Click to edit Master title style</a:t>
            </a:r>
          </a:p>
        </p:txBody>
      </p:sp>
      <p:sp>
        <p:nvSpPr>
          <p:cNvPr id="9" name="Text Placeholder 6">
            <a:extLst>
              <a:ext uri="{FF2B5EF4-FFF2-40B4-BE49-F238E27FC236}">
                <a16:creationId xmlns:a16="http://schemas.microsoft.com/office/drawing/2014/main" id="{FCEBB4CD-DCE2-479D-8069-308FA7F51E74}"/>
              </a:ext>
            </a:extLst>
          </p:cNvPr>
          <p:cNvSpPr>
            <a:spLocks noGrp="1"/>
          </p:cNvSpPr>
          <p:nvPr>
            <p:ph type="body" sz="quarter" idx="11"/>
          </p:nvPr>
        </p:nvSpPr>
        <p:spPr>
          <a:xfrm>
            <a:off x="583406" y="1011198"/>
            <a:ext cx="11025188" cy="369332"/>
          </a:xfrm>
        </p:spPr>
        <p:txBody>
          <a:bodyPr/>
          <a:lstStyle>
            <a:lvl1pPr marL="0" indent="0" algn="ctr">
              <a:buNone/>
              <a:defRPr lang="en-US" sz="2400" kern="1200" spc="0" baseline="0" dirty="0">
                <a:solidFill>
                  <a:schemeClr val="accent1">
                    <a:lumMod val="60000"/>
                    <a:lumOff val="40000"/>
                  </a:schemeClr>
                </a:solidFill>
                <a:latin typeface="+mn-lt"/>
                <a:ea typeface="+mn-ea"/>
                <a:cs typeface="Segoe UI" panose="020B0502040204020203" pitchFamily="34" charset="0"/>
              </a:defRPr>
            </a:lvl1pPr>
          </a:lstStyle>
          <a:p>
            <a:pPr lvl="0"/>
            <a:r>
              <a:rPr lang="en-US"/>
              <a:t>Edit Master text styles</a:t>
            </a:r>
          </a:p>
        </p:txBody>
      </p:sp>
    </p:spTree>
    <p:extLst>
      <p:ext uri="{BB962C8B-B14F-4D97-AF65-F5344CB8AC3E}">
        <p14:creationId xmlns:p14="http://schemas.microsoft.com/office/powerpoint/2010/main" val="40256796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3124547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50025239"/>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28157435"/>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38071313"/>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9839824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400124483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03809910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07595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lank 3">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2087761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4" name="MS logo white - EMF" descr="Microsoft logo white text version">
            <a:extLst>
              <a:ext uri="{FF2B5EF4-FFF2-40B4-BE49-F238E27FC236}">
                <a16:creationId xmlns:a16="http://schemas.microsoft.com/office/drawing/2014/main" id="{A9951252-47D0-4747-8692-1D9F8A5F5072}"/>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506702298"/>
      </p:ext>
    </p:extLst>
  </p:cSld>
  <p:clrMapOvr>
    <a:overrideClrMapping bg1="dk1" tx1="lt1" bg2="dk2" tx2="lt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emf"/><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79.xml"/><Relationship Id="rId13" Type="http://schemas.openxmlformats.org/officeDocument/2006/relationships/theme" Target="../theme/theme10.xml"/><Relationship Id="rId3" Type="http://schemas.openxmlformats.org/officeDocument/2006/relationships/slideLayout" Target="../slideLayouts/slideLayout74.xml"/><Relationship Id="rId7" Type="http://schemas.openxmlformats.org/officeDocument/2006/relationships/slideLayout" Target="../slideLayouts/slideLayout78.xml"/><Relationship Id="rId12" Type="http://schemas.openxmlformats.org/officeDocument/2006/relationships/slideLayout" Target="../slideLayouts/slideLayout83.xml"/><Relationship Id="rId2" Type="http://schemas.openxmlformats.org/officeDocument/2006/relationships/slideLayout" Target="../slideLayouts/slideLayout73.xml"/><Relationship Id="rId1" Type="http://schemas.openxmlformats.org/officeDocument/2006/relationships/slideLayout" Target="../slideLayouts/slideLayout72.xml"/><Relationship Id="rId6" Type="http://schemas.openxmlformats.org/officeDocument/2006/relationships/slideLayout" Target="../slideLayouts/slideLayout77.xml"/><Relationship Id="rId11" Type="http://schemas.openxmlformats.org/officeDocument/2006/relationships/slideLayout" Target="../slideLayouts/slideLayout82.xml"/><Relationship Id="rId5" Type="http://schemas.openxmlformats.org/officeDocument/2006/relationships/slideLayout" Target="../slideLayouts/slideLayout76.xml"/><Relationship Id="rId10" Type="http://schemas.openxmlformats.org/officeDocument/2006/relationships/slideLayout" Target="../slideLayouts/slideLayout81.xml"/><Relationship Id="rId4" Type="http://schemas.openxmlformats.org/officeDocument/2006/relationships/slideLayout" Target="../slideLayouts/slideLayout75.xml"/><Relationship Id="rId9" Type="http://schemas.openxmlformats.org/officeDocument/2006/relationships/slideLayout" Target="../slideLayouts/slideLayout80.xml"/><Relationship Id="rId14" Type="http://schemas.openxmlformats.org/officeDocument/2006/relationships/image" Target="../media/image1.emf"/></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91.xml"/><Relationship Id="rId13" Type="http://schemas.openxmlformats.org/officeDocument/2006/relationships/slideLayout" Target="../slideLayouts/slideLayout96.xml"/><Relationship Id="rId18" Type="http://schemas.openxmlformats.org/officeDocument/2006/relationships/image" Target="../media/image15.png"/><Relationship Id="rId3" Type="http://schemas.openxmlformats.org/officeDocument/2006/relationships/slideLayout" Target="../slideLayouts/slideLayout86.xml"/><Relationship Id="rId7" Type="http://schemas.openxmlformats.org/officeDocument/2006/relationships/slideLayout" Target="../slideLayouts/slideLayout90.xml"/><Relationship Id="rId12" Type="http://schemas.openxmlformats.org/officeDocument/2006/relationships/slideLayout" Target="../slideLayouts/slideLayout95.xml"/><Relationship Id="rId17" Type="http://schemas.openxmlformats.org/officeDocument/2006/relationships/theme" Target="../theme/theme11.xml"/><Relationship Id="rId2" Type="http://schemas.openxmlformats.org/officeDocument/2006/relationships/slideLayout" Target="../slideLayouts/slideLayout85.xml"/><Relationship Id="rId16" Type="http://schemas.openxmlformats.org/officeDocument/2006/relationships/slideLayout" Target="../slideLayouts/slideLayout99.xml"/><Relationship Id="rId1" Type="http://schemas.openxmlformats.org/officeDocument/2006/relationships/slideLayout" Target="../slideLayouts/slideLayout84.xml"/><Relationship Id="rId6" Type="http://schemas.openxmlformats.org/officeDocument/2006/relationships/slideLayout" Target="../slideLayouts/slideLayout89.xml"/><Relationship Id="rId11" Type="http://schemas.openxmlformats.org/officeDocument/2006/relationships/slideLayout" Target="../slideLayouts/slideLayout94.xml"/><Relationship Id="rId5" Type="http://schemas.openxmlformats.org/officeDocument/2006/relationships/slideLayout" Target="../slideLayouts/slideLayout88.xml"/><Relationship Id="rId15" Type="http://schemas.openxmlformats.org/officeDocument/2006/relationships/slideLayout" Target="../slideLayouts/slideLayout98.xml"/><Relationship Id="rId10" Type="http://schemas.openxmlformats.org/officeDocument/2006/relationships/slideLayout" Target="../slideLayouts/slideLayout93.xml"/><Relationship Id="rId4" Type="http://schemas.openxmlformats.org/officeDocument/2006/relationships/slideLayout" Target="../slideLayouts/slideLayout87.xml"/><Relationship Id="rId9" Type="http://schemas.openxmlformats.org/officeDocument/2006/relationships/slideLayout" Target="../slideLayouts/slideLayout92.xml"/><Relationship Id="rId14" Type="http://schemas.openxmlformats.org/officeDocument/2006/relationships/slideLayout" Target="../slideLayouts/slideLayout97.xml"/></Relationships>
</file>

<file path=ppt/slideMasters/_rels/slideMaster12.xml.rels><?xml version="1.0" encoding="UTF-8" standalone="yes"?>
<Relationships xmlns="http://schemas.openxmlformats.org/package/2006/relationships"><Relationship Id="rId3" Type="http://schemas.openxmlformats.org/officeDocument/2006/relationships/slideLayout" Target="../slideLayouts/slideLayout102.xml"/><Relationship Id="rId2" Type="http://schemas.openxmlformats.org/officeDocument/2006/relationships/slideLayout" Target="../slideLayouts/slideLayout101.xml"/><Relationship Id="rId1" Type="http://schemas.openxmlformats.org/officeDocument/2006/relationships/slideLayout" Target="../slideLayouts/slideLayout100.xml"/><Relationship Id="rId6" Type="http://schemas.openxmlformats.org/officeDocument/2006/relationships/image" Target="../media/image16.png"/><Relationship Id="rId5" Type="http://schemas.openxmlformats.org/officeDocument/2006/relationships/theme" Target="../theme/theme12.xml"/><Relationship Id="rId4" Type="http://schemas.openxmlformats.org/officeDocument/2006/relationships/slideLayout" Target="../slideLayouts/slideLayout103.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111.xml"/><Relationship Id="rId13" Type="http://schemas.openxmlformats.org/officeDocument/2006/relationships/slideLayout" Target="../slideLayouts/slideLayout116.xml"/><Relationship Id="rId3" Type="http://schemas.openxmlformats.org/officeDocument/2006/relationships/slideLayout" Target="../slideLayouts/slideLayout106.xml"/><Relationship Id="rId7" Type="http://schemas.openxmlformats.org/officeDocument/2006/relationships/slideLayout" Target="../slideLayouts/slideLayout110.xml"/><Relationship Id="rId12" Type="http://schemas.openxmlformats.org/officeDocument/2006/relationships/slideLayout" Target="../slideLayouts/slideLayout115.xml"/><Relationship Id="rId2" Type="http://schemas.openxmlformats.org/officeDocument/2006/relationships/slideLayout" Target="../slideLayouts/slideLayout105.xml"/><Relationship Id="rId1" Type="http://schemas.openxmlformats.org/officeDocument/2006/relationships/slideLayout" Target="../slideLayouts/slideLayout104.xml"/><Relationship Id="rId6" Type="http://schemas.openxmlformats.org/officeDocument/2006/relationships/slideLayout" Target="../slideLayouts/slideLayout109.xml"/><Relationship Id="rId11" Type="http://schemas.openxmlformats.org/officeDocument/2006/relationships/slideLayout" Target="../slideLayouts/slideLayout114.xml"/><Relationship Id="rId5" Type="http://schemas.openxmlformats.org/officeDocument/2006/relationships/slideLayout" Target="../slideLayouts/slideLayout108.xml"/><Relationship Id="rId15" Type="http://schemas.openxmlformats.org/officeDocument/2006/relationships/image" Target="../media/image1.emf"/><Relationship Id="rId10" Type="http://schemas.openxmlformats.org/officeDocument/2006/relationships/slideLayout" Target="../slideLayouts/slideLayout113.xml"/><Relationship Id="rId4" Type="http://schemas.openxmlformats.org/officeDocument/2006/relationships/slideLayout" Target="../slideLayouts/slideLayout107.xml"/><Relationship Id="rId9" Type="http://schemas.openxmlformats.org/officeDocument/2006/relationships/slideLayout" Target="../slideLayouts/slideLayout112.xml"/><Relationship Id="rId14"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3" Type="http://schemas.openxmlformats.org/officeDocument/2006/relationships/theme" Target="../theme/theme14.xml"/><Relationship Id="rId2" Type="http://schemas.openxmlformats.org/officeDocument/2006/relationships/slideLayout" Target="../slideLayouts/slideLayout118.xml"/><Relationship Id="rId1" Type="http://schemas.openxmlformats.org/officeDocument/2006/relationships/slideLayout" Target="../slideLayouts/slideLayout117.xml"/><Relationship Id="rId5" Type="http://schemas.openxmlformats.org/officeDocument/2006/relationships/image" Target="../media/image11.png"/><Relationship Id="rId4" Type="http://schemas.openxmlformats.org/officeDocument/2006/relationships/image" Target="../media/image10.emf"/></Relationships>
</file>

<file path=ppt/slideMasters/_rels/slideMaster1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theme" Target="../theme/theme15.xml"/><Relationship Id="rId1" Type="http://schemas.openxmlformats.org/officeDocument/2006/relationships/slideLayout" Target="../slideLayouts/slideLayout119.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127.xml"/><Relationship Id="rId13" Type="http://schemas.openxmlformats.org/officeDocument/2006/relationships/image" Target="../media/image1.emf"/><Relationship Id="rId3" Type="http://schemas.openxmlformats.org/officeDocument/2006/relationships/slideLayout" Target="../slideLayouts/slideLayout122.xml"/><Relationship Id="rId7" Type="http://schemas.openxmlformats.org/officeDocument/2006/relationships/slideLayout" Target="../slideLayouts/slideLayout126.xml"/><Relationship Id="rId12" Type="http://schemas.openxmlformats.org/officeDocument/2006/relationships/theme" Target="../theme/theme16.xml"/><Relationship Id="rId2" Type="http://schemas.openxmlformats.org/officeDocument/2006/relationships/slideLayout" Target="../slideLayouts/slideLayout121.xml"/><Relationship Id="rId1" Type="http://schemas.openxmlformats.org/officeDocument/2006/relationships/slideLayout" Target="../slideLayouts/slideLayout120.xml"/><Relationship Id="rId6" Type="http://schemas.openxmlformats.org/officeDocument/2006/relationships/slideLayout" Target="../slideLayouts/slideLayout125.xml"/><Relationship Id="rId11" Type="http://schemas.openxmlformats.org/officeDocument/2006/relationships/slideLayout" Target="../slideLayouts/slideLayout130.xml"/><Relationship Id="rId5" Type="http://schemas.openxmlformats.org/officeDocument/2006/relationships/slideLayout" Target="../slideLayouts/slideLayout124.xml"/><Relationship Id="rId10" Type="http://schemas.openxmlformats.org/officeDocument/2006/relationships/slideLayout" Target="../slideLayouts/slideLayout129.xml"/><Relationship Id="rId4" Type="http://schemas.openxmlformats.org/officeDocument/2006/relationships/slideLayout" Target="../slideLayouts/slideLayout123.xml"/><Relationship Id="rId9" Type="http://schemas.openxmlformats.org/officeDocument/2006/relationships/slideLayout" Target="../slideLayouts/slideLayout128.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theme" Target="../theme/theme2.xml"/><Relationship Id="rId1" Type="http://schemas.openxmlformats.org/officeDocument/2006/relationships/slideLayout" Target="../slideLayouts/slideLayout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3.xml"/><Relationship Id="rId13" Type="http://schemas.openxmlformats.org/officeDocument/2006/relationships/image" Target="../media/image1.emf"/><Relationship Id="rId3" Type="http://schemas.openxmlformats.org/officeDocument/2006/relationships/slideLayout" Target="../slideLayouts/slideLayout8.xml"/><Relationship Id="rId7" Type="http://schemas.openxmlformats.org/officeDocument/2006/relationships/slideLayout" Target="../slideLayouts/slideLayout12.xml"/><Relationship Id="rId12" Type="http://schemas.openxmlformats.org/officeDocument/2006/relationships/theme" Target="../theme/theme3.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slideLayout" Target="../slideLayouts/slideLayout11.xml"/><Relationship Id="rId11" Type="http://schemas.openxmlformats.org/officeDocument/2006/relationships/slideLayout" Target="../slideLayouts/slideLayout16.xml"/><Relationship Id="rId5" Type="http://schemas.openxmlformats.org/officeDocument/2006/relationships/slideLayout" Target="../slideLayouts/slideLayout10.xml"/><Relationship Id="rId10" Type="http://schemas.openxmlformats.org/officeDocument/2006/relationships/slideLayout" Target="../slideLayouts/slideLayout15.xml"/><Relationship Id="rId4" Type="http://schemas.openxmlformats.org/officeDocument/2006/relationships/slideLayout" Target="../slideLayouts/slideLayout9.xml"/><Relationship Id="rId9" Type="http://schemas.openxmlformats.org/officeDocument/2006/relationships/slideLayout" Target="../slideLayouts/slideLayout14.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9.xml"/><Relationship Id="rId7" Type="http://schemas.openxmlformats.org/officeDocument/2006/relationships/image" Target="../media/image1.emf"/><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theme" Target="../theme/theme4.xml"/><Relationship Id="rId5" Type="http://schemas.openxmlformats.org/officeDocument/2006/relationships/slideLayout" Target="../slideLayouts/slideLayout21.xml"/><Relationship Id="rId4" Type="http://schemas.openxmlformats.org/officeDocument/2006/relationships/slideLayout" Target="../slideLayouts/slideLayout20.xml"/></Relationships>
</file>

<file path=ppt/slideMasters/_rels/slideMaster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image" Target="../media/image1.emf"/><Relationship Id="rId3" Type="http://schemas.openxmlformats.org/officeDocument/2006/relationships/slideLayout" Target="../slideLayouts/slideLayout24.xml"/><Relationship Id="rId7" Type="http://schemas.openxmlformats.org/officeDocument/2006/relationships/slideLayout" Target="../slideLayouts/slideLayout28.xml"/><Relationship Id="rId12" Type="http://schemas.openxmlformats.org/officeDocument/2006/relationships/theme" Target="../theme/theme6.xml"/><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0" Type="http://schemas.openxmlformats.org/officeDocument/2006/relationships/slideLayout" Target="../slideLayouts/slideLayout31.xml"/><Relationship Id="rId4" Type="http://schemas.openxmlformats.org/officeDocument/2006/relationships/slideLayout" Target="../slideLayouts/slideLayout25.xml"/><Relationship Id="rId9" Type="http://schemas.openxmlformats.org/officeDocument/2006/relationships/slideLayout" Target="../slideLayouts/slideLayout30.xml"/></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35.xml"/><Relationship Id="rId7" Type="http://schemas.openxmlformats.org/officeDocument/2006/relationships/image" Target="../media/image1.emf"/><Relationship Id="rId2" Type="http://schemas.openxmlformats.org/officeDocument/2006/relationships/slideLayout" Target="../slideLayouts/slideLayout34.xml"/><Relationship Id="rId1" Type="http://schemas.openxmlformats.org/officeDocument/2006/relationships/slideLayout" Target="../slideLayouts/slideLayout33.xml"/><Relationship Id="rId6" Type="http://schemas.openxmlformats.org/officeDocument/2006/relationships/theme" Target="../theme/theme7.xml"/><Relationship Id="rId5" Type="http://schemas.openxmlformats.org/officeDocument/2006/relationships/slideLayout" Target="../slideLayouts/slideLayout37.xml"/><Relationship Id="rId4" Type="http://schemas.openxmlformats.org/officeDocument/2006/relationships/slideLayout" Target="../slideLayouts/slideLayout36.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45.xml"/><Relationship Id="rId13" Type="http://schemas.openxmlformats.org/officeDocument/2006/relationships/slideLayout" Target="../slideLayouts/slideLayout50.xml"/><Relationship Id="rId18" Type="http://schemas.openxmlformats.org/officeDocument/2006/relationships/slideLayout" Target="../slideLayouts/slideLayout55.xml"/><Relationship Id="rId26" Type="http://schemas.openxmlformats.org/officeDocument/2006/relationships/slideLayout" Target="../slideLayouts/slideLayout63.xml"/><Relationship Id="rId3" Type="http://schemas.openxmlformats.org/officeDocument/2006/relationships/slideLayout" Target="../slideLayouts/slideLayout40.xml"/><Relationship Id="rId21" Type="http://schemas.openxmlformats.org/officeDocument/2006/relationships/slideLayout" Target="../slideLayouts/slideLayout58.xml"/><Relationship Id="rId7" Type="http://schemas.openxmlformats.org/officeDocument/2006/relationships/slideLayout" Target="../slideLayouts/slideLayout44.xml"/><Relationship Id="rId12" Type="http://schemas.openxmlformats.org/officeDocument/2006/relationships/slideLayout" Target="../slideLayouts/slideLayout49.xml"/><Relationship Id="rId17" Type="http://schemas.openxmlformats.org/officeDocument/2006/relationships/slideLayout" Target="../slideLayouts/slideLayout54.xml"/><Relationship Id="rId25" Type="http://schemas.openxmlformats.org/officeDocument/2006/relationships/slideLayout" Target="../slideLayouts/slideLayout62.xml"/><Relationship Id="rId2" Type="http://schemas.openxmlformats.org/officeDocument/2006/relationships/slideLayout" Target="../slideLayouts/slideLayout39.xml"/><Relationship Id="rId16" Type="http://schemas.openxmlformats.org/officeDocument/2006/relationships/slideLayout" Target="../slideLayouts/slideLayout53.xml"/><Relationship Id="rId20" Type="http://schemas.openxmlformats.org/officeDocument/2006/relationships/slideLayout" Target="../slideLayouts/slideLayout57.xml"/><Relationship Id="rId29" Type="http://schemas.openxmlformats.org/officeDocument/2006/relationships/slideLayout" Target="../slideLayouts/slideLayout66.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24" Type="http://schemas.openxmlformats.org/officeDocument/2006/relationships/slideLayout" Target="../slideLayouts/slideLayout61.xml"/><Relationship Id="rId5" Type="http://schemas.openxmlformats.org/officeDocument/2006/relationships/slideLayout" Target="../slideLayouts/slideLayout42.xml"/><Relationship Id="rId15" Type="http://schemas.openxmlformats.org/officeDocument/2006/relationships/slideLayout" Target="../slideLayouts/slideLayout52.xml"/><Relationship Id="rId23" Type="http://schemas.openxmlformats.org/officeDocument/2006/relationships/slideLayout" Target="../slideLayouts/slideLayout60.xml"/><Relationship Id="rId28" Type="http://schemas.openxmlformats.org/officeDocument/2006/relationships/slideLayout" Target="../slideLayouts/slideLayout65.xml"/><Relationship Id="rId10" Type="http://schemas.openxmlformats.org/officeDocument/2006/relationships/slideLayout" Target="../slideLayouts/slideLayout47.xml"/><Relationship Id="rId19" Type="http://schemas.openxmlformats.org/officeDocument/2006/relationships/slideLayout" Target="../slideLayouts/slideLayout56.xml"/><Relationship Id="rId31" Type="http://schemas.openxmlformats.org/officeDocument/2006/relationships/image" Target="../media/image1.emf"/><Relationship Id="rId4" Type="http://schemas.openxmlformats.org/officeDocument/2006/relationships/slideLayout" Target="../slideLayouts/slideLayout41.xml"/><Relationship Id="rId9" Type="http://schemas.openxmlformats.org/officeDocument/2006/relationships/slideLayout" Target="../slideLayouts/slideLayout46.xml"/><Relationship Id="rId14" Type="http://schemas.openxmlformats.org/officeDocument/2006/relationships/slideLayout" Target="../slideLayouts/slideLayout51.xml"/><Relationship Id="rId22" Type="http://schemas.openxmlformats.org/officeDocument/2006/relationships/slideLayout" Target="../slideLayouts/slideLayout59.xml"/><Relationship Id="rId27" Type="http://schemas.openxmlformats.org/officeDocument/2006/relationships/slideLayout" Target="../slideLayouts/slideLayout64.xml"/><Relationship Id="rId30"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slideLayout" Target="../slideLayouts/slideLayout69.xml"/><Relationship Id="rId7" Type="http://schemas.openxmlformats.org/officeDocument/2006/relationships/image" Target="../media/image10.emf"/><Relationship Id="rId2" Type="http://schemas.openxmlformats.org/officeDocument/2006/relationships/slideLayout" Target="../slideLayouts/slideLayout68.xml"/><Relationship Id="rId1" Type="http://schemas.openxmlformats.org/officeDocument/2006/relationships/slideLayout" Target="../slideLayouts/slideLayout67.xml"/><Relationship Id="rId6" Type="http://schemas.openxmlformats.org/officeDocument/2006/relationships/theme" Target="../theme/theme9.xml"/><Relationship Id="rId5" Type="http://schemas.openxmlformats.org/officeDocument/2006/relationships/slideLayout" Target="../slideLayouts/slideLayout71.xml"/><Relationship Id="rId4" Type="http://schemas.openxmlformats.org/officeDocument/2006/relationships/slideLayout" Target="../slideLayouts/slideLayout7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492443"/>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2419124"/>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a:t>
            </a:r>
          </a:p>
          <a:p>
            <a:pPr lvl="6"/>
            <a:r>
              <a:rPr lang="en-US"/>
              <a:t>seven</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6"/>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386916778"/>
      </p:ext>
    </p:extLst>
  </p:cSld>
  <p:clrMap bg1="dk1" tx1="lt1" bg2="dk2" tx2="lt2" accent1="accent1" accent2="accent2" accent3="accent3" accent4="accent4" accent5="accent5" accent6="accent6" hlink="hlink" folHlink="folHlink"/>
  <p:sldLayoutIdLst>
    <p:sldLayoutId id="2147484016" r:id="rId1"/>
    <p:sldLayoutId id="2147494959" r:id="rId2"/>
    <p:sldLayoutId id="2147483799" r:id="rId3"/>
    <p:sldLayoutId id="2147494929" r:id="rId4"/>
  </p:sldLayoutIdLst>
  <p:transition>
    <p:fade/>
  </p:transition>
  <p:txStyles>
    <p:titleStyle>
      <a:lvl1pPr algn="ctr" defTabSz="932742" rtl="0" eaLnBrk="1" latinLnBrk="0" hangingPunct="1">
        <a:lnSpc>
          <a:spcPct val="100000"/>
        </a:lnSpc>
        <a:spcBef>
          <a:spcPct val="0"/>
        </a:spcBef>
        <a:buNone/>
        <a:defRPr lang="en-US" sz="32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1200" cap="all" spc="100" baseline="0">
          <a:solidFill>
            <a:schemeClr val="accent1">
              <a:lumMod val="60000"/>
              <a:lumOff val="40000"/>
            </a:schemeClr>
          </a:solidFill>
          <a:latin typeface="+mj-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0" indent="0" algn="l" defTabSz="932742" rtl="0" eaLnBrk="1" latinLnBrk="0" hangingPunct="1">
        <a:spcBef>
          <a:spcPts val="0"/>
        </a:spcBef>
        <a:spcAft>
          <a:spcPts val="600"/>
        </a:spcAft>
        <a:buFont typeface="Arial" pitchFamily="34" charset="0"/>
        <a:buNone/>
        <a:defRPr sz="1400" b="1" kern="1200">
          <a:solidFill>
            <a:schemeClr val="tx1"/>
          </a:solidFill>
          <a:latin typeface="+mn-lt"/>
          <a:ea typeface="+mn-ea"/>
          <a:cs typeface="+mn-cs"/>
        </a:defRPr>
      </a:lvl6pPr>
      <a:lvl7pPr marL="0" indent="0" algn="l" defTabSz="932742" rtl="0" eaLnBrk="1" latinLnBrk="0" hangingPunct="1">
        <a:spcBef>
          <a:spcPts val="0"/>
        </a:spcBef>
        <a:spcAft>
          <a:spcPts val="600"/>
        </a:spcAft>
        <a:buFont typeface="Arial" pitchFamily="34" charset="0"/>
        <a:buNone/>
        <a:defRPr sz="1400" kern="1200">
          <a:solidFill>
            <a:schemeClr val="accent1">
              <a:lumMod val="60000"/>
              <a:lumOff val="40000"/>
            </a:schemeClr>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903" userDrawn="1">
          <p15:clr>
            <a:srgbClr val="C35E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4"/>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2041326751"/>
      </p:ext>
    </p:extLst>
  </p:cSld>
  <p:clrMap bg1="dk1" tx1="lt1" bg2="dk2" tx2="lt2" accent1="accent1" accent2="accent2" accent3="accent3" accent4="accent4" accent5="accent5" accent6="accent6" hlink="hlink" folHlink="folHlink"/>
  <p:sldLayoutIdLst>
    <p:sldLayoutId id="2147496248" r:id="rId1"/>
    <p:sldLayoutId id="2147496249" r:id="rId2"/>
    <p:sldLayoutId id="2147496250" r:id="rId3"/>
    <p:sldLayoutId id="2147496251" r:id="rId4"/>
    <p:sldLayoutId id="2147496252" r:id="rId5"/>
    <p:sldLayoutId id="2147496253" r:id="rId6"/>
    <p:sldLayoutId id="2147496254" r:id="rId7"/>
    <p:sldLayoutId id="2147496277" r:id="rId8"/>
    <p:sldLayoutId id="2147496278" r:id="rId9"/>
    <p:sldLayoutId id="2147496279" r:id="rId10"/>
    <p:sldLayoutId id="2147496280" r:id="rId11"/>
    <p:sldLayoutId id="2147496281" r:id="rId12"/>
  </p:sldLayoutIdLst>
  <p:transition>
    <p:fade/>
  </p:transition>
  <p:hf sldNum="0" hdr="0" ftr="0" dt="0"/>
  <p:txStyles>
    <p:titleStyle>
      <a:lvl1pPr algn="ctr"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47">
            <a:extLst>
              <a:ext uri="{FF2B5EF4-FFF2-40B4-BE49-F238E27FC236}">
                <a16:creationId xmlns:a16="http://schemas.microsoft.com/office/drawing/2014/main" id="{C14C4E5A-69B9-5E17-3D9A-61F4E4818CED}"/>
              </a:ext>
            </a:extLst>
          </p:cNvPr>
          <p:cNvPicPr>
            <a:picLocks noChangeAspect="1"/>
          </p:cNvPicPr>
          <p:nvPr userDrawn="1"/>
        </p:nvPicPr>
        <p:blipFill>
          <a:blip r:embed="rId18" cstate="email">
            <a:extLst>
              <a:ext uri="{28A0092B-C50C-407E-A947-70E740481C1C}">
                <a14:useLocalDpi xmlns:a14="http://schemas.microsoft.com/office/drawing/2010/main"/>
              </a:ext>
            </a:extLst>
          </a:blip>
          <a:stretch>
            <a:fillRect/>
          </a:stretch>
        </p:blipFill>
        <p:spPr>
          <a:xfrm>
            <a:off x="12330030" y="-72426"/>
            <a:ext cx="1227865" cy="6949440"/>
          </a:xfrm>
          <a:prstGeom prst="rect">
            <a:avLst/>
          </a:prstGeom>
        </p:spPr>
      </p:pic>
    </p:spTree>
    <p:extLst>
      <p:ext uri="{BB962C8B-B14F-4D97-AF65-F5344CB8AC3E}">
        <p14:creationId xmlns:p14="http://schemas.microsoft.com/office/powerpoint/2010/main" val="3969668422"/>
      </p:ext>
    </p:extLst>
  </p:cSld>
  <p:clrMap bg1="dk1" tx1="lt1" bg2="dk2" tx2="lt2" accent1="accent1" accent2="accent2" accent3="accent3" accent4="accent4" accent5="accent5" accent6="accent6" hlink="hlink" folHlink="folHlink"/>
  <p:sldLayoutIdLst>
    <p:sldLayoutId id="2147496284" r:id="rId1"/>
    <p:sldLayoutId id="2147496285" r:id="rId2"/>
    <p:sldLayoutId id="2147496286" r:id="rId3"/>
    <p:sldLayoutId id="2147496287" r:id="rId4"/>
    <p:sldLayoutId id="2147496288" r:id="rId5"/>
    <p:sldLayoutId id="2147496289" r:id="rId6"/>
    <p:sldLayoutId id="2147496290" r:id="rId7"/>
    <p:sldLayoutId id="2147496291" r:id="rId8"/>
    <p:sldLayoutId id="2147496292" r:id="rId9"/>
    <p:sldLayoutId id="2147496293" r:id="rId10"/>
    <p:sldLayoutId id="2147496294" r:id="rId11"/>
    <p:sldLayoutId id="2147496295" r:id="rId12"/>
    <p:sldLayoutId id="2147496296" r:id="rId13"/>
    <p:sldLayoutId id="2147496327" r:id="rId14"/>
    <p:sldLayoutId id="2147496328" r:id="rId15"/>
    <p:sldLayoutId id="2147496329" r:id="rId16"/>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3690">
          <p15:clr>
            <a:srgbClr val="F26B43"/>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51" name="Picture 50">
            <a:extLst>
              <a:ext uri="{FF2B5EF4-FFF2-40B4-BE49-F238E27FC236}">
                <a16:creationId xmlns:a16="http://schemas.microsoft.com/office/drawing/2014/main" id="{467FCB69-E8FC-43B1-9D20-24836226607C}"/>
              </a:ext>
            </a:extLst>
          </p:cNvPr>
          <p:cNvPicPr>
            <a:picLocks noChangeAspect="1"/>
          </p:cNvPicPr>
          <p:nvPr userDrawn="1"/>
        </p:nvPicPr>
        <p:blipFill>
          <a:blip r:embed="rId6"/>
          <a:stretch>
            <a:fillRect/>
          </a:stretch>
        </p:blipFill>
        <p:spPr>
          <a:xfrm>
            <a:off x="12330030" y="-72426"/>
            <a:ext cx="1227865" cy="6949440"/>
          </a:xfrm>
          <a:prstGeom prst="rect">
            <a:avLst/>
          </a:prstGeom>
        </p:spPr>
      </p:pic>
    </p:spTree>
    <p:extLst>
      <p:ext uri="{BB962C8B-B14F-4D97-AF65-F5344CB8AC3E}">
        <p14:creationId xmlns:p14="http://schemas.microsoft.com/office/powerpoint/2010/main" val="3224228403"/>
      </p:ext>
    </p:extLst>
  </p:cSld>
  <p:clrMap bg1="lt1" tx1="dk1" bg2="lt2" tx2="dk2" accent1="accent1" accent2="accent2" accent3="accent3" accent4="accent4" accent5="accent5" accent6="accent6" hlink="hlink" folHlink="folHlink"/>
  <p:sldLayoutIdLst>
    <p:sldLayoutId id="2147496412" r:id="rId1"/>
    <p:sldLayoutId id="2147496413" r:id="rId2"/>
    <p:sldLayoutId id="2147496414" r:id="rId3"/>
    <p:sldLayoutId id="2147496415" r:id="rId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3690">
          <p15:clr>
            <a:srgbClr val="F26B43"/>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15"/>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1560008595"/>
      </p:ext>
    </p:extLst>
  </p:cSld>
  <p:clrMap bg1="dk1" tx1="lt1" bg2="dk2" tx2="lt2" accent1="accent1" accent2="accent2" accent3="accent3" accent4="accent4" accent5="accent5" accent6="accent6" hlink="hlink" folHlink="folHlink"/>
  <p:sldLayoutIdLst>
    <p:sldLayoutId id="2147496436" r:id="rId1"/>
    <p:sldLayoutId id="2147496437" r:id="rId2"/>
    <p:sldLayoutId id="2147496438" r:id="rId3"/>
    <p:sldLayoutId id="2147496439" r:id="rId4"/>
    <p:sldLayoutId id="2147496440" r:id="rId5"/>
    <p:sldLayoutId id="2147496441" r:id="rId6"/>
    <p:sldLayoutId id="2147496442" r:id="rId7"/>
    <p:sldLayoutId id="2147496443" r:id="rId8"/>
    <p:sldLayoutId id="2147496444" r:id="rId9"/>
    <p:sldLayoutId id="2147496445" r:id="rId10"/>
    <p:sldLayoutId id="2147496446" r:id="rId11"/>
    <p:sldLayoutId id="2147496447" r:id="rId12"/>
    <p:sldLayoutId id="2147496453" r:id="rId13"/>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435824"/>
            <a:ext cx="11336039" cy="443198"/>
          </a:xfrm>
          <a:prstGeom prst="rect">
            <a:avLst/>
          </a:prstGeom>
        </p:spPr>
        <p:txBody>
          <a:bodyPr vert="horz" wrap="square" lIns="0" tIns="0" rIns="0" bIns="0" rtlCol="0" anchor="t">
            <a:noAutofit/>
          </a:bodyPr>
          <a:lstStyle/>
          <a:p>
            <a:r>
              <a:rPr lang="en-US"/>
              <a:t>Click to edit Master title style</a:t>
            </a:r>
          </a:p>
        </p:txBody>
      </p:sp>
      <p:sp>
        <p:nvSpPr>
          <p:cNvPr id="4" name="Text Placeholder 3"/>
          <p:cNvSpPr>
            <a:spLocks noGrp="1"/>
          </p:cNvSpPr>
          <p:nvPr>
            <p:ph type="body" idx="1"/>
          </p:nvPr>
        </p:nvSpPr>
        <p:spPr>
          <a:xfrm>
            <a:off x="437319" y="1866615"/>
            <a:ext cx="11336039" cy="1276484"/>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rot="5400000">
            <a:off x="9688817" y="3012080"/>
            <a:ext cx="6858623" cy="833218"/>
          </a:xfrm>
          <a:prstGeom prst="rect">
            <a:avLst/>
          </a:prstGeom>
        </p:spPr>
      </p:pic>
      <p:pic>
        <p:nvPicPr>
          <p:cNvPr id="10" name="Picture 9">
            <a:extLst>
              <a:ext uri="{FF2B5EF4-FFF2-40B4-BE49-F238E27FC236}">
                <a16:creationId xmlns:a16="http://schemas.microsoft.com/office/drawing/2014/main" id="{5F66C9DB-A981-45BC-B811-A6F95811A81C}"/>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rot="5400000">
            <a:off x="9039878" y="3221594"/>
            <a:ext cx="6858000" cy="414812"/>
          </a:xfrm>
          <a:prstGeom prst="rect">
            <a:avLst/>
          </a:prstGeom>
        </p:spPr>
      </p:pic>
    </p:spTree>
    <p:extLst>
      <p:ext uri="{BB962C8B-B14F-4D97-AF65-F5344CB8AC3E}">
        <p14:creationId xmlns:p14="http://schemas.microsoft.com/office/powerpoint/2010/main" val="2998178995"/>
      </p:ext>
    </p:extLst>
  </p:cSld>
  <p:clrMap bg1="lt1" tx1="dk1" bg2="lt2" tx2="dk2" accent1="accent1" accent2="accent2" accent3="accent3" accent4="accent4" accent5="accent5" accent6="accent6" hlink="hlink" folHlink="folHlink"/>
  <p:sldLayoutIdLst>
    <p:sldLayoutId id="2147496478" r:id="rId1"/>
    <p:sldLayoutId id="2147496479" r:id="rId2"/>
  </p:sldLayoutIdLst>
  <p:transition>
    <p:fade/>
  </p:transition>
  <p:txStyles>
    <p:titleStyle>
      <a:lvl1pPr algn="l" defTabSz="914367" rtl="0" eaLnBrk="1" latinLnBrk="0" hangingPunct="1">
        <a:lnSpc>
          <a:spcPct val="90000"/>
        </a:lnSpc>
        <a:spcBef>
          <a:spcPct val="0"/>
        </a:spcBef>
        <a:buNone/>
        <a:defRPr lang="en-US" sz="3200" b="0" kern="1200" cap="none" spc="0"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7416">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guide id="31" pos="3840">
          <p15:clr>
            <a:srgbClr val="F26B43"/>
          </p15:clr>
        </p15:guide>
        <p15:guide id="32" orient="horz" pos="4056">
          <p15:clr>
            <a:srgbClr val="F26B43"/>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1425806767"/>
      </p:ext>
    </p:extLst>
  </p:cSld>
  <p:clrMap bg1="dk1" tx1="lt1" bg2="dk2" tx2="lt2" accent1="accent1" accent2="accent2" accent3="accent3" accent4="accent4" accent5="accent5" accent6="accent6" hlink="hlink" folHlink="folHlink"/>
  <p:sldLayoutIdLst>
    <p:sldLayoutId id="2147496500" r:id="rId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13"/>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382316201"/>
      </p:ext>
    </p:extLst>
  </p:cSld>
  <p:clrMap bg1="dk1" tx1="lt1" bg2="dk2" tx2="lt2" accent1="accent1" accent2="accent2" accent3="accent3" accent4="accent4" accent5="accent5" accent6="accent6" hlink="hlink" folHlink="folHlink"/>
  <p:sldLayoutIdLst>
    <p:sldLayoutId id="2147496488" r:id="rId1"/>
    <p:sldLayoutId id="2147496489" r:id="rId2"/>
    <p:sldLayoutId id="2147496490" r:id="rId3"/>
    <p:sldLayoutId id="2147496491" r:id="rId4"/>
    <p:sldLayoutId id="2147496492" r:id="rId5"/>
    <p:sldLayoutId id="2147496493" r:id="rId6"/>
    <p:sldLayoutId id="2147496494" r:id="rId7"/>
    <p:sldLayoutId id="2147496496" r:id="rId8"/>
    <p:sldLayoutId id="2147496497" r:id="rId9"/>
    <p:sldLayoutId id="2147496498" r:id="rId10"/>
    <p:sldLayoutId id="2147496499" r:id="rId11"/>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749883747"/>
      </p:ext>
    </p:extLst>
  </p:cSld>
  <p:clrMap bg1="dk1" tx1="lt1" bg2="dk2" tx2="lt2" accent1="accent1" accent2="accent2" accent3="accent3" accent4="accent4" accent5="accent5" accent6="accent6" hlink="hlink" folHlink="folHlink"/>
  <p:sldLayoutIdLst>
    <p:sldLayoutId id="2147495563" r:id="rId1"/>
  </p:sldLayoutIdLst>
  <p:transition>
    <p:fade/>
  </p:transition>
  <p:hf sldNum="0" hd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pos="3840">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492443"/>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538883"/>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13"/>
          <a:srcRect l="762"/>
          <a:stretch/>
        </p:blipFill>
        <p:spPr>
          <a:xfrm rot="5400000">
            <a:off x="9464500" y="2843773"/>
            <a:ext cx="6858000" cy="1170455"/>
          </a:xfrm>
          <a:prstGeom prst="rect">
            <a:avLst/>
          </a:prstGeom>
        </p:spPr>
      </p:pic>
      <p:sp>
        <p:nvSpPr>
          <p:cNvPr id="5" name="Footer Placeholder 2">
            <a:extLst>
              <a:ext uri="{FF2B5EF4-FFF2-40B4-BE49-F238E27FC236}">
                <a16:creationId xmlns:a16="http://schemas.microsoft.com/office/drawing/2014/main" id="{0453F453-1A3F-4CC4-84B7-ECD03B42904D}"/>
              </a:ext>
            </a:extLst>
          </p:cNvPr>
          <p:cNvSpPr txBox="1">
            <a:spLocks/>
          </p:cNvSpPr>
          <p:nvPr userDrawn="1"/>
        </p:nvSpPr>
        <p:spPr>
          <a:xfrm>
            <a:off x="3392565" y="7081358"/>
            <a:ext cx="5279136" cy="138499"/>
          </a:xfrm>
          <a:prstGeom prst="rect">
            <a:avLst/>
          </a:prstGeom>
          <a:noFill/>
        </p:spPr>
        <p:txBody>
          <a:bodyPr wrap="square" lIns="0" tIns="0" rIns="0" bIns="0" rtlCol="0" anchor="ctr">
            <a:spAutoFit/>
          </a:bodyPr>
          <a:lstStyle>
            <a:defPPr>
              <a:defRPr lang="en-US"/>
            </a:defPPr>
            <a:lvl1pPr algn="ctr">
              <a:defRPr sz="1200">
                <a:gradFill>
                  <a:gsLst>
                    <a:gs pos="2917">
                      <a:schemeClr val="tx1">
                        <a:alpha val="25000"/>
                      </a:schemeClr>
                    </a:gs>
                    <a:gs pos="30000">
                      <a:schemeClr val="tx1">
                        <a:alpha val="25000"/>
                      </a:schemeClr>
                    </a:gs>
                  </a:gsLst>
                  <a:lin ang="5400000" scaled="0"/>
                </a:gradFill>
                <a:latin typeface="+mj-l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sz="900"/>
              <a:t>MICROSOFT CONFIDENTIAL – NON-DISCLOSURE AGREEMENT REQUIRED</a:t>
            </a:r>
          </a:p>
        </p:txBody>
      </p:sp>
    </p:spTree>
    <p:extLst>
      <p:ext uri="{BB962C8B-B14F-4D97-AF65-F5344CB8AC3E}">
        <p14:creationId xmlns:p14="http://schemas.microsoft.com/office/powerpoint/2010/main" val="2053859641"/>
      </p:ext>
    </p:extLst>
  </p:cSld>
  <p:clrMap bg1="dk1" tx1="lt1" bg2="dk2" tx2="lt2" accent1="accent1" accent2="accent2" accent3="accent3" accent4="accent4" accent5="accent5" accent6="accent6" hlink="hlink" folHlink="folHlink"/>
  <p:sldLayoutIdLst>
    <p:sldLayoutId id="2147495573" r:id="rId1"/>
    <p:sldLayoutId id="2147495575" r:id="rId2"/>
    <p:sldLayoutId id="2147495576" r:id="rId3"/>
    <p:sldLayoutId id="2147495577" r:id="rId4"/>
    <p:sldLayoutId id="2147495578" r:id="rId5"/>
    <p:sldLayoutId id="2147495579" r:id="rId6"/>
    <p:sldLayoutId id="2147495960" r:id="rId7"/>
    <p:sldLayoutId id="2147496482" r:id="rId8"/>
    <p:sldLayoutId id="2147496501" r:id="rId9"/>
    <p:sldLayoutId id="2147496505" r:id="rId10"/>
    <p:sldLayoutId id="2147496506" r:id="rId11"/>
  </p:sldLayoutIdLst>
  <p:transition>
    <p:fade/>
  </p:transition>
  <p:hf sldNum="0" hdr="0" dt="0"/>
  <p:txStyles>
    <p:titleStyle>
      <a:lvl1pPr algn="l" defTabSz="932742" rtl="0" eaLnBrk="1" latinLnBrk="0" hangingPunct="1">
        <a:lnSpc>
          <a:spcPct val="100000"/>
        </a:lnSpc>
        <a:spcBef>
          <a:spcPct val="0"/>
        </a:spcBef>
        <a:buNone/>
        <a:defRPr lang="en-US" sz="3200" b="0" kern="1200" cap="none" spc="-50" baseline="0" dirty="0" smtClean="0">
          <a:ln w="3175">
            <a:noFill/>
          </a:ln>
          <a:solidFill>
            <a:schemeClr val="tx1"/>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pos="3840">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492443"/>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538883"/>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7"/>
          <a:srcRect l="762"/>
          <a:stretch/>
        </p:blipFill>
        <p:spPr>
          <a:xfrm rot="5400000">
            <a:off x="9464500" y="2843773"/>
            <a:ext cx="6858000" cy="1170455"/>
          </a:xfrm>
          <a:prstGeom prst="rect">
            <a:avLst/>
          </a:prstGeom>
        </p:spPr>
      </p:pic>
      <p:sp>
        <p:nvSpPr>
          <p:cNvPr id="5" name="Footer Placeholder 2">
            <a:extLst>
              <a:ext uri="{FF2B5EF4-FFF2-40B4-BE49-F238E27FC236}">
                <a16:creationId xmlns:a16="http://schemas.microsoft.com/office/drawing/2014/main" id="{0453F453-1A3F-4CC4-84B7-ECD03B42904D}"/>
              </a:ext>
            </a:extLst>
          </p:cNvPr>
          <p:cNvSpPr txBox="1">
            <a:spLocks/>
          </p:cNvSpPr>
          <p:nvPr userDrawn="1"/>
        </p:nvSpPr>
        <p:spPr>
          <a:xfrm>
            <a:off x="3392565" y="7081358"/>
            <a:ext cx="5279136" cy="138499"/>
          </a:xfrm>
          <a:prstGeom prst="rect">
            <a:avLst/>
          </a:prstGeom>
          <a:noFill/>
        </p:spPr>
        <p:txBody>
          <a:bodyPr wrap="square" lIns="0" tIns="0" rIns="0" bIns="0" rtlCol="0" anchor="ctr">
            <a:spAutoFit/>
          </a:bodyPr>
          <a:lstStyle>
            <a:defPPr>
              <a:defRPr lang="en-US"/>
            </a:defPPr>
            <a:lvl1pPr algn="ctr">
              <a:defRPr sz="1200">
                <a:gradFill>
                  <a:gsLst>
                    <a:gs pos="2917">
                      <a:schemeClr val="tx1">
                        <a:alpha val="25000"/>
                      </a:schemeClr>
                    </a:gs>
                    <a:gs pos="30000">
                      <a:schemeClr val="tx1">
                        <a:alpha val="25000"/>
                      </a:schemeClr>
                    </a:gs>
                  </a:gsLst>
                  <a:lin ang="5400000" scaled="0"/>
                </a:gradFill>
                <a:latin typeface="+mj-l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sz="900"/>
              <a:t>MICROSOFT CONFIDENTIAL – NON-DISCLOSURE AGREEMENT REQUIRED</a:t>
            </a:r>
          </a:p>
        </p:txBody>
      </p:sp>
    </p:spTree>
    <p:extLst>
      <p:ext uri="{BB962C8B-B14F-4D97-AF65-F5344CB8AC3E}">
        <p14:creationId xmlns:p14="http://schemas.microsoft.com/office/powerpoint/2010/main" val="2461082673"/>
      </p:ext>
    </p:extLst>
  </p:cSld>
  <p:clrMap bg1="dk1" tx1="lt1" bg2="dk2" tx2="lt2" accent1="accent1" accent2="accent2" accent3="accent3" accent4="accent4" accent5="accent5" accent6="accent6" hlink="hlink" folHlink="folHlink"/>
  <p:sldLayoutIdLst>
    <p:sldLayoutId id="2147496067" r:id="rId1"/>
    <p:sldLayoutId id="2147496068" r:id="rId2"/>
    <p:sldLayoutId id="2147496069" r:id="rId3"/>
    <p:sldLayoutId id="2147496070" r:id="rId4"/>
    <p:sldLayoutId id="2147496071" r:id="rId5"/>
  </p:sldLayoutIdLst>
  <p:transition>
    <p:fade/>
  </p:transition>
  <p:hf sldNum="0" hdr="0" dt="0"/>
  <p:txStyles>
    <p:titleStyle>
      <a:lvl1pPr algn="l" defTabSz="932742" rtl="0" eaLnBrk="1" latinLnBrk="0" hangingPunct="1">
        <a:lnSpc>
          <a:spcPct val="100000"/>
        </a:lnSpc>
        <a:spcBef>
          <a:spcPct val="0"/>
        </a:spcBef>
        <a:buNone/>
        <a:defRPr lang="en-US" sz="3200" b="0" kern="1200" cap="none" spc="-50" baseline="0" dirty="0" smtClean="0">
          <a:ln w="3175">
            <a:noFill/>
          </a:ln>
          <a:solidFill>
            <a:schemeClr val="tx1"/>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pos="3840">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492443"/>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2419124"/>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a:t>
            </a:r>
          </a:p>
          <a:p>
            <a:pPr lvl="6"/>
            <a:r>
              <a:rPr lang="en-US"/>
              <a:t>seven</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2"/>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844298899"/>
      </p:ext>
    </p:extLst>
  </p:cSld>
  <p:clrMap bg1="dk1" tx1="lt1" bg2="dk2" tx2="lt2" accent1="accent1" accent2="accent2" accent3="accent3" accent4="accent4" accent5="accent5" accent6="accent6" hlink="hlink" folHlink="folHlink"/>
  <p:transition>
    <p:fade/>
  </p:transition>
  <p:txStyles>
    <p:titleStyle>
      <a:lvl1pPr algn="ctr" defTabSz="932742" rtl="0" eaLnBrk="1" latinLnBrk="0" hangingPunct="1">
        <a:lnSpc>
          <a:spcPct val="100000"/>
        </a:lnSpc>
        <a:spcBef>
          <a:spcPct val="0"/>
        </a:spcBef>
        <a:buNone/>
        <a:defRPr lang="en-US" sz="32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1200" cap="all" spc="100" baseline="0">
          <a:solidFill>
            <a:schemeClr val="accent1">
              <a:lumMod val="60000"/>
              <a:lumOff val="40000"/>
            </a:schemeClr>
          </a:solidFill>
          <a:latin typeface="+mj-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0" indent="0" algn="l" defTabSz="932742" rtl="0" eaLnBrk="1" latinLnBrk="0" hangingPunct="1">
        <a:spcBef>
          <a:spcPts val="0"/>
        </a:spcBef>
        <a:spcAft>
          <a:spcPts val="600"/>
        </a:spcAft>
        <a:buFont typeface="Arial" pitchFamily="34" charset="0"/>
        <a:buNone/>
        <a:defRPr sz="1400" b="1" kern="1200">
          <a:solidFill>
            <a:schemeClr val="tx1"/>
          </a:solidFill>
          <a:latin typeface="+mn-lt"/>
          <a:ea typeface="+mn-ea"/>
          <a:cs typeface="+mn-cs"/>
        </a:defRPr>
      </a:lvl6pPr>
      <a:lvl7pPr marL="0" indent="0" algn="l" defTabSz="932742" rtl="0" eaLnBrk="1" latinLnBrk="0" hangingPunct="1">
        <a:spcBef>
          <a:spcPts val="0"/>
        </a:spcBef>
        <a:spcAft>
          <a:spcPts val="600"/>
        </a:spcAft>
        <a:buFont typeface="Arial" pitchFamily="34" charset="0"/>
        <a:buNone/>
        <a:defRPr sz="1400" kern="1200">
          <a:solidFill>
            <a:schemeClr val="accent1">
              <a:lumMod val="60000"/>
              <a:lumOff val="40000"/>
            </a:schemeClr>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903">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13"/>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721974471"/>
      </p:ext>
    </p:extLst>
  </p:cSld>
  <p:clrMap bg1="dk1" tx1="lt1" bg2="dk2" tx2="lt2" accent1="accent1" accent2="accent2" accent3="accent3" accent4="accent4" accent5="accent5" accent6="accent6" hlink="hlink" folHlink="folHlink"/>
  <p:sldLayoutIdLst>
    <p:sldLayoutId id="2147496096" r:id="rId1"/>
    <p:sldLayoutId id="2147496097" r:id="rId2"/>
    <p:sldLayoutId id="2147496098" r:id="rId3"/>
    <p:sldLayoutId id="2147496099" r:id="rId4"/>
    <p:sldLayoutId id="2147496100" r:id="rId5"/>
    <p:sldLayoutId id="2147496101" r:id="rId6"/>
    <p:sldLayoutId id="2147496106" r:id="rId7"/>
    <p:sldLayoutId id="2147496110" r:id="rId8"/>
    <p:sldLayoutId id="2147496111" r:id="rId9"/>
    <p:sldLayoutId id="2147496112" r:id="rId10"/>
    <p:sldLayoutId id="2147496502" r:id="rId11"/>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7"/>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2128120447"/>
      </p:ext>
    </p:extLst>
  </p:cSld>
  <p:clrMap bg1="dk1" tx1="lt1" bg2="dk2" tx2="lt2" accent1="accent1" accent2="accent2" accent3="accent3" accent4="accent4" accent5="accent5" accent6="accent6" hlink="hlink" folHlink="folHlink"/>
  <p:sldLayoutIdLst>
    <p:sldLayoutId id="2147496120" r:id="rId1"/>
    <p:sldLayoutId id="2147496123" r:id="rId2"/>
    <p:sldLayoutId id="2147496124" r:id="rId3"/>
    <p:sldLayoutId id="2147496125" r:id="rId4"/>
    <p:sldLayoutId id="2147496154" r:id="rId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no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31"/>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2275105346"/>
      </p:ext>
    </p:extLst>
  </p:cSld>
  <p:clrMap bg1="dk1" tx1="lt1" bg2="dk2" tx2="lt2" accent1="accent1" accent2="accent2" accent3="accent3" accent4="accent4" accent5="accent5" accent6="accent6" hlink="hlink" folHlink="folHlink"/>
  <p:sldLayoutIdLst>
    <p:sldLayoutId id="2147496156" r:id="rId1"/>
    <p:sldLayoutId id="2147496157" r:id="rId2"/>
    <p:sldLayoutId id="2147496158" r:id="rId3"/>
    <p:sldLayoutId id="2147496159" r:id="rId4"/>
    <p:sldLayoutId id="2147496160" r:id="rId5"/>
    <p:sldLayoutId id="2147496161" r:id="rId6"/>
    <p:sldLayoutId id="2147496162" r:id="rId7"/>
    <p:sldLayoutId id="2147496163" r:id="rId8"/>
    <p:sldLayoutId id="2147496164" r:id="rId9"/>
    <p:sldLayoutId id="2147496165" r:id="rId10"/>
    <p:sldLayoutId id="2147496166" r:id="rId11"/>
    <p:sldLayoutId id="2147496167" r:id="rId12"/>
    <p:sldLayoutId id="2147496168" r:id="rId13"/>
    <p:sldLayoutId id="2147496169" r:id="rId14"/>
    <p:sldLayoutId id="2147496170" r:id="rId15"/>
    <p:sldLayoutId id="2147496171" r:id="rId16"/>
    <p:sldLayoutId id="2147496172" r:id="rId17"/>
    <p:sldLayoutId id="2147496173" r:id="rId18"/>
    <p:sldLayoutId id="2147496174" r:id="rId19"/>
    <p:sldLayoutId id="2147496175" r:id="rId20"/>
    <p:sldLayoutId id="2147496176" r:id="rId21"/>
    <p:sldLayoutId id="2147496177" r:id="rId22"/>
    <p:sldLayoutId id="2147496178" r:id="rId23"/>
    <p:sldLayoutId id="2147496179" r:id="rId24"/>
    <p:sldLayoutId id="2147496180" r:id="rId25"/>
    <p:sldLayoutId id="2147496181" r:id="rId26"/>
    <p:sldLayoutId id="2147496182" r:id="rId27"/>
    <p:sldLayoutId id="2147496183" r:id="rId28"/>
    <p:sldLayoutId id="2147496187" r:id="rId29"/>
  </p:sldLayoutIdLst>
  <p:transition>
    <p:fade/>
  </p:transition>
  <p:txStyles>
    <p:titleStyle>
      <a:lvl1pPr algn="ctr"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435824"/>
            <a:ext cx="11336039" cy="443198"/>
          </a:xfrm>
          <a:prstGeom prst="rect">
            <a:avLst/>
          </a:prstGeom>
        </p:spPr>
        <p:txBody>
          <a:bodyPr vert="horz" wrap="square" lIns="0" tIns="0" rIns="0" bIns="0" rtlCol="0" anchor="t">
            <a:noAutofit/>
          </a:bodyPr>
          <a:lstStyle/>
          <a:p>
            <a:r>
              <a:rPr lang="en-US"/>
              <a:t>Click to edit Master title style</a:t>
            </a:r>
          </a:p>
        </p:txBody>
      </p:sp>
      <p:sp>
        <p:nvSpPr>
          <p:cNvPr id="4" name="Text Placeholder 3"/>
          <p:cNvSpPr>
            <a:spLocks noGrp="1"/>
          </p:cNvSpPr>
          <p:nvPr>
            <p:ph type="body" idx="1"/>
          </p:nvPr>
        </p:nvSpPr>
        <p:spPr>
          <a:xfrm>
            <a:off x="437319" y="1866615"/>
            <a:ext cx="11336039" cy="1276484"/>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rot="5400000">
            <a:off x="9688817" y="3012080"/>
            <a:ext cx="6858623" cy="833218"/>
          </a:xfrm>
          <a:prstGeom prst="rect">
            <a:avLst/>
          </a:prstGeom>
        </p:spPr>
      </p:pic>
      <p:pic>
        <p:nvPicPr>
          <p:cNvPr id="10" name="Picture 9">
            <a:extLst>
              <a:ext uri="{FF2B5EF4-FFF2-40B4-BE49-F238E27FC236}">
                <a16:creationId xmlns:a16="http://schemas.microsoft.com/office/drawing/2014/main" id="{5F66C9DB-A981-45BC-B811-A6F95811A81C}"/>
              </a:ext>
            </a:extLst>
          </p:cNvPr>
          <p:cNvPicPr>
            <a:picLocks noChangeAspect="1"/>
          </p:cNvPicPr>
          <p:nvPr userDrawn="1"/>
        </p:nvPicPr>
        <p:blipFill>
          <a:blip r:embed="rId8" cstate="screen">
            <a:extLst>
              <a:ext uri="{28A0092B-C50C-407E-A947-70E740481C1C}">
                <a14:useLocalDpi xmlns:a14="http://schemas.microsoft.com/office/drawing/2010/main"/>
              </a:ext>
            </a:extLst>
          </a:blip>
          <a:stretch>
            <a:fillRect/>
          </a:stretch>
        </p:blipFill>
        <p:spPr>
          <a:xfrm rot="5400000">
            <a:off x="9039878" y="3221594"/>
            <a:ext cx="6858000" cy="414812"/>
          </a:xfrm>
          <a:prstGeom prst="rect">
            <a:avLst/>
          </a:prstGeom>
        </p:spPr>
      </p:pic>
    </p:spTree>
    <p:extLst>
      <p:ext uri="{BB962C8B-B14F-4D97-AF65-F5344CB8AC3E}">
        <p14:creationId xmlns:p14="http://schemas.microsoft.com/office/powerpoint/2010/main" val="1920107554"/>
      </p:ext>
    </p:extLst>
  </p:cSld>
  <p:clrMap bg1="lt1" tx1="dk1" bg2="lt2" tx2="dk2" accent1="accent1" accent2="accent2" accent3="accent3" accent4="accent4" accent5="accent5" accent6="accent6" hlink="hlink" folHlink="folHlink"/>
  <p:sldLayoutIdLst>
    <p:sldLayoutId id="2147496190" r:id="rId1"/>
    <p:sldLayoutId id="2147496191" r:id="rId2"/>
    <p:sldLayoutId id="2147496192" r:id="rId3"/>
    <p:sldLayoutId id="2147496193" r:id="rId4"/>
    <p:sldLayoutId id="2147496194" r:id="rId5"/>
  </p:sldLayoutIdLst>
  <p:transition>
    <p:fade/>
  </p:transition>
  <p:txStyles>
    <p:titleStyle>
      <a:lvl1pPr algn="l" defTabSz="914367" rtl="0" eaLnBrk="1" latinLnBrk="0" hangingPunct="1">
        <a:lnSpc>
          <a:spcPct val="90000"/>
        </a:lnSpc>
        <a:spcBef>
          <a:spcPct val="0"/>
        </a:spcBef>
        <a:buNone/>
        <a:defRPr lang="en-US" sz="3200" b="0" kern="1200" cap="none" spc="0"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7416">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guide id="31" pos="3840">
          <p15:clr>
            <a:srgbClr val="F26B43"/>
          </p15:clr>
        </p15:guide>
        <p15:guide id="32" orient="horz" pos="4056">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18/10/relationships/comments" Target="../comments/modernComment_7FFFF123_8DDF921D.xml"/><Relationship Id="rId2" Type="http://schemas.openxmlformats.org/officeDocument/2006/relationships/notesSlide" Target="../notesSlides/notesSlide8.xml"/><Relationship Id="rId1" Type="http://schemas.openxmlformats.org/officeDocument/2006/relationships/slideLayout" Target="../slideLayouts/slideLayout12.xml"/><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9.xml"/><Relationship Id="rId1" Type="http://schemas.openxmlformats.org/officeDocument/2006/relationships/slideLayout" Target="../slideLayouts/slideLayout1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8" Type="http://schemas.openxmlformats.org/officeDocument/2006/relationships/image" Target="../media/image27.jpeg"/><Relationship Id="rId3" Type="http://schemas.openxmlformats.org/officeDocument/2006/relationships/hyperlink" Target="https://microsoft-my.sharepoint.com/:w:/r/personal/mcasalaina_microsoft_com/_layouts/15/Doc.aspx?sourcedoc=%7BC815D4D5-41DC-4450-A3B9-9C46C264311A%7D&amp;file=Why%20Azure%20OpenAI%20Instead%20Of%20Just%20OpenAI.docx&amp;action=default&amp;mobileredirect=true&amp;DefaultItemOpen=1&amp;login_hint=mcasalaina%40microsoft.com&amp;ct=1674538582978&amp;wdOrigin=OFFICECOM-WEB.START.EDGEWORTH&amp;cid=368e936c-62ef-4e3c-926c-4b96f94630f2&amp;share=IQHV1BXI3EFQRKO5nEbCZDEaAavQ5kDF_p9yA__pyI2VZgw" TargetMode="External"/><Relationship Id="rId7" Type="http://schemas.openxmlformats.org/officeDocument/2006/relationships/image" Target="../media/image26.jpeg"/><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image" Target="../media/image25.jpeg"/><Relationship Id="rId5" Type="http://schemas.openxmlformats.org/officeDocument/2006/relationships/image" Target="../media/image24.png"/><Relationship Id="rId10" Type="http://schemas.openxmlformats.org/officeDocument/2006/relationships/image" Target="../media/image29.png"/><Relationship Id="rId4" Type="http://schemas.openxmlformats.org/officeDocument/2006/relationships/image" Target="../media/image23.png"/><Relationship Id="rId9" Type="http://schemas.openxmlformats.org/officeDocument/2006/relationships/image" Target="../media/image28.png"/></Relationships>
</file>

<file path=ppt/slides/_rels/slide14.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30.png"/><Relationship Id="rId7" Type="http://schemas.openxmlformats.org/officeDocument/2006/relationships/image" Target="../media/image33.png"/><Relationship Id="rId2" Type="http://schemas.openxmlformats.org/officeDocument/2006/relationships/notesSlide" Target="../notesSlides/notesSlide12.xml"/><Relationship Id="rId1" Type="http://schemas.openxmlformats.org/officeDocument/2006/relationships/slideLayout" Target="../slideLayouts/slideLayout32.xml"/><Relationship Id="rId6" Type="http://schemas.openxmlformats.org/officeDocument/2006/relationships/image" Target="../media/image32.png"/><Relationship Id="rId5" Type="http://schemas.openxmlformats.org/officeDocument/2006/relationships/image" Target="../media/image31.png"/><Relationship Id="rId4" Type="http://schemas.microsoft.com/office/2007/relationships/hdphoto" Target="../media/hdphoto3.wdp"/></Relationships>
</file>

<file path=ppt/slides/_rels/slide15.xml.rels><?xml version="1.0" encoding="UTF-8" standalone="yes"?>
<Relationships xmlns="http://schemas.openxmlformats.org/package/2006/relationships"><Relationship Id="rId3" Type="http://schemas.microsoft.com/office/2018/10/relationships/comments" Target="../comments/modernComment_7FFFEEA8_E4CD507E.xml"/><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13" Type="http://schemas.openxmlformats.org/officeDocument/2006/relationships/image" Target="../media/image45.png"/><Relationship Id="rId18" Type="http://schemas.openxmlformats.org/officeDocument/2006/relationships/image" Target="../media/image50.png"/><Relationship Id="rId26" Type="http://schemas.openxmlformats.org/officeDocument/2006/relationships/image" Target="../media/image56.png"/><Relationship Id="rId39" Type="http://schemas.openxmlformats.org/officeDocument/2006/relationships/image" Target="../media/image68.png"/><Relationship Id="rId21" Type="http://schemas.openxmlformats.org/officeDocument/2006/relationships/image" Target="../media/image20.png"/><Relationship Id="rId34" Type="http://schemas.openxmlformats.org/officeDocument/2006/relationships/image" Target="../media/image63.svg"/><Relationship Id="rId7" Type="http://schemas.openxmlformats.org/officeDocument/2006/relationships/image" Target="../media/image39.png"/><Relationship Id="rId2" Type="http://schemas.openxmlformats.org/officeDocument/2006/relationships/notesSlide" Target="../notesSlides/notesSlide14.xml"/><Relationship Id="rId16" Type="http://schemas.openxmlformats.org/officeDocument/2006/relationships/image" Target="../media/image48.png"/><Relationship Id="rId20" Type="http://schemas.openxmlformats.org/officeDocument/2006/relationships/image" Target="../media/image52.png"/><Relationship Id="rId29" Type="http://schemas.openxmlformats.org/officeDocument/2006/relationships/image" Target="../media/image58.png"/><Relationship Id="rId41" Type="http://schemas.openxmlformats.org/officeDocument/2006/relationships/image" Target="../media/image70.svg"/><Relationship Id="rId1" Type="http://schemas.openxmlformats.org/officeDocument/2006/relationships/slideLayout" Target="../slideLayouts/slideLayout34.xml"/><Relationship Id="rId6" Type="http://schemas.openxmlformats.org/officeDocument/2006/relationships/image" Target="../media/image38.svg"/><Relationship Id="rId11" Type="http://schemas.openxmlformats.org/officeDocument/2006/relationships/image" Target="../media/image43.png"/><Relationship Id="rId24" Type="http://schemas.openxmlformats.org/officeDocument/2006/relationships/image" Target="../media/image54.png"/><Relationship Id="rId32" Type="http://schemas.openxmlformats.org/officeDocument/2006/relationships/image" Target="../media/image61.svg"/><Relationship Id="rId37" Type="http://schemas.openxmlformats.org/officeDocument/2006/relationships/image" Target="../media/image66.png"/><Relationship Id="rId40" Type="http://schemas.openxmlformats.org/officeDocument/2006/relationships/image" Target="../media/image69.png"/><Relationship Id="rId5" Type="http://schemas.openxmlformats.org/officeDocument/2006/relationships/image" Target="../media/image37.png"/><Relationship Id="rId15" Type="http://schemas.openxmlformats.org/officeDocument/2006/relationships/image" Target="../media/image47.svg"/><Relationship Id="rId23" Type="http://schemas.openxmlformats.org/officeDocument/2006/relationships/image" Target="../media/image53.png"/><Relationship Id="rId28" Type="http://schemas.openxmlformats.org/officeDocument/2006/relationships/image" Target="../media/image23.png"/><Relationship Id="rId36" Type="http://schemas.openxmlformats.org/officeDocument/2006/relationships/image" Target="../media/image65.svg"/><Relationship Id="rId10" Type="http://schemas.openxmlformats.org/officeDocument/2006/relationships/image" Target="../media/image42.svg"/><Relationship Id="rId19" Type="http://schemas.openxmlformats.org/officeDocument/2006/relationships/image" Target="../media/image51.png"/><Relationship Id="rId31" Type="http://schemas.openxmlformats.org/officeDocument/2006/relationships/image" Target="../media/image60.png"/><Relationship Id="rId4" Type="http://schemas.openxmlformats.org/officeDocument/2006/relationships/image" Target="../media/image36.svg"/><Relationship Id="rId9" Type="http://schemas.openxmlformats.org/officeDocument/2006/relationships/image" Target="../media/image41.png"/><Relationship Id="rId14" Type="http://schemas.openxmlformats.org/officeDocument/2006/relationships/image" Target="../media/image46.png"/><Relationship Id="rId22" Type="http://schemas.microsoft.com/office/2007/relationships/hdphoto" Target="../media/hdphoto2.wdp"/><Relationship Id="rId27" Type="http://schemas.openxmlformats.org/officeDocument/2006/relationships/image" Target="../media/image57.svg"/><Relationship Id="rId30" Type="http://schemas.openxmlformats.org/officeDocument/2006/relationships/image" Target="../media/image59.svg"/><Relationship Id="rId35" Type="http://schemas.openxmlformats.org/officeDocument/2006/relationships/image" Target="../media/image64.png"/><Relationship Id="rId8" Type="http://schemas.openxmlformats.org/officeDocument/2006/relationships/image" Target="../media/image40.svg"/><Relationship Id="rId3" Type="http://schemas.openxmlformats.org/officeDocument/2006/relationships/image" Target="../media/image35.png"/><Relationship Id="rId12" Type="http://schemas.openxmlformats.org/officeDocument/2006/relationships/image" Target="../media/image44.png"/><Relationship Id="rId17" Type="http://schemas.openxmlformats.org/officeDocument/2006/relationships/image" Target="../media/image49.svg"/><Relationship Id="rId25" Type="http://schemas.openxmlformats.org/officeDocument/2006/relationships/image" Target="../media/image55.svg"/><Relationship Id="rId33" Type="http://schemas.openxmlformats.org/officeDocument/2006/relationships/image" Target="../media/image62.png"/><Relationship Id="rId38" Type="http://schemas.openxmlformats.org/officeDocument/2006/relationships/image" Target="../media/image67.png"/></Relationships>
</file>

<file path=ppt/slides/_rels/slide17.xml.rels><?xml version="1.0" encoding="UTF-8" standalone="yes"?>
<Relationships xmlns="http://schemas.openxmlformats.org/package/2006/relationships"><Relationship Id="rId2" Type="http://schemas.openxmlformats.org/officeDocument/2006/relationships/hyperlink" Target="https://learn.microsoft.com/en-us/legal/cognitive-services/openai/data-privacy?context=%2Fazure%2Fcognitive-services%2Fopenai%2Fcontext%2Fcontext" TargetMode="External"/><Relationship Id="rId1" Type="http://schemas.openxmlformats.org/officeDocument/2006/relationships/slideLayout" Target="../slideLayouts/slideLayout3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4.xml"/></Relationships>
</file>

<file path=ppt/slides/_rels/slide1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6.xml"/><Relationship Id="rId1" Type="http://schemas.openxmlformats.org/officeDocument/2006/relationships/slideLayout" Target="../slideLayouts/slideLayout7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6.xml"/><Relationship Id="rId5" Type="http://schemas.openxmlformats.org/officeDocument/2006/relationships/image" Target="../media/image21.png"/><Relationship Id="rId4" Type="http://schemas.microsoft.com/office/2007/relationships/hdphoto" Target="../media/hdphoto2.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B783DD-5B68-486B-A18E-C5D7D0027CDD}"/>
              </a:ext>
            </a:extLst>
          </p:cNvPr>
          <p:cNvSpPr>
            <a:spLocks noGrp="1"/>
          </p:cNvSpPr>
          <p:nvPr>
            <p:ph type="title"/>
          </p:nvPr>
        </p:nvSpPr>
        <p:spPr>
          <a:xfrm>
            <a:off x="628931" y="2782669"/>
            <a:ext cx="4923774" cy="861774"/>
          </a:xfrm>
        </p:spPr>
        <p:txBody>
          <a:bodyPr/>
          <a:lstStyle/>
          <a:p>
            <a:r>
              <a:rPr lang="en-US" altLang="zh-CN" sz="2800" dirty="0"/>
              <a:t>Azure </a:t>
            </a:r>
            <a:r>
              <a:rPr lang="en-US" altLang="zh-CN" sz="2800" dirty="0" err="1"/>
              <a:t>OpenAI</a:t>
            </a:r>
            <a:r>
              <a:rPr lang="en-US" altLang="zh-CN" sz="2800" dirty="0"/>
              <a:t> </a:t>
            </a:r>
            <a:r>
              <a:rPr lang="zh-CN" altLang="en-US" sz="2800" dirty="0"/>
              <a:t>服务介绍</a:t>
            </a:r>
            <a:br>
              <a:rPr lang="en-US" altLang="zh-CN" sz="2800" dirty="0"/>
            </a:br>
            <a:endParaRPr lang="en-US" sz="2800" dirty="0"/>
          </a:p>
        </p:txBody>
      </p:sp>
      <p:sp>
        <p:nvSpPr>
          <p:cNvPr id="3" name="文本框 2">
            <a:extLst>
              <a:ext uri="{FF2B5EF4-FFF2-40B4-BE49-F238E27FC236}">
                <a16:creationId xmlns:a16="http://schemas.microsoft.com/office/drawing/2014/main" id="{F6ABC6E5-D9C9-A301-EF02-8F5577D38D11}"/>
              </a:ext>
            </a:extLst>
          </p:cNvPr>
          <p:cNvSpPr txBox="1"/>
          <p:nvPr/>
        </p:nvSpPr>
        <p:spPr>
          <a:xfrm>
            <a:off x="935422" y="4950373"/>
            <a:ext cx="2911366" cy="615553"/>
          </a:xfrm>
          <a:prstGeom prst="rect">
            <a:avLst/>
          </a:prstGeom>
          <a:noFill/>
        </p:spPr>
        <p:txBody>
          <a:bodyPr wrap="square" lIns="0" tIns="0" rIns="0" bIns="0" rtlCol="0">
            <a:spAutoFit/>
          </a:bodyPr>
          <a:lstStyle/>
          <a:p>
            <a:pPr algn="ctr"/>
            <a:r>
              <a:rPr kumimoji="1" lang="zh-CN" altLang="en-US" sz="2000" dirty="0">
                <a:gradFill>
                  <a:gsLst>
                    <a:gs pos="2917">
                      <a:schemeClr val="tx1"/>
                    </a:gs>
                    <a:gs pos="30000">
                      <a:schemeClr val="tx1"/>
                    </a:gs>
                  </a:gsLst>
                  <a:lin ang="5400000" scaled="0"/>
                </a:gradFill>
              </a:rPr>
              <a:t>马腾</a:t>
            </a:r>
            <a:endParaRPr kumimoji="1" lang="en-US" altLang="zh-CN" sz="2000" dirty="0">
              <a:gradFill>
                <a:gsLst>
                  <a:gs pos="2917">
                    <a:schemeClr val="tx1"/>
                  </a:gs>
                  <a:gs pos="30000">
                    <a:schemeClr val="tx1"/>
                  </a:gs>
                </a:gsLst>
                <a:lin ang="5400000" scaled="0"/>
              </a:gradFill>
            </a:endParaRPr>
          </a:p>
          <a:p>
            <a:pPr algn="ctr"/>
            <a:r>
              <a:rPr kumimoji="1" lang="zh-CN" altLang="en-US" sz="2000" dirty="0">
                <a:gradFill>
                  <a:gsLst>
                    <a:gs pos="2917">
                      <a:schemeClr val="tx1"/>
                    </a:gs>
                    <a:gs pos="30000">
                      <a:schemeClr val="tx1"/>
                    </a:gs>
                  </a:gsLst>
                  <a:lin ang="5400000" scaled="0"/>
                </a:gradFill>
              </a:rPr>
              <a:t>云解决方案架构师</a:t>
            </a:r>
          </a:p>
        </p:txBody>
      </p:sp>
    </p:spTree>
    <p:extLst>
      <p:ext uri="{BB962C8B-B14F-4D97-AF65-F5344CB8AC3E}">
        <p14:creationId xmlns:p14="http://schemas.microsoft.com/office/powerpoint/2010/main" val="37941902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E8B87A-9373-4180-BDEB-4FC54C935C59}"/>
              </a:ext>
              <a:ext uri="{C183D7F6-B498-43B3-948B-1728B52AA6E4}">
                <adec:decorative xmlns:adec="http://schemas.microsoft.com/office/drawing/2017/decorative" val="1"/>
              </a:ext>
            </a:extLst>
          </p:cNvPr>
          <p:cNvSpPr>
            <a:spLocks noGrp="1"/>
          </p:cNvSpPr>
          <p:nvPr>
            <p:ph type="title"/>
          </p:nvPr>
        </p:nvSpPr>
        <p:spPr>
          <a:xfrm>
            <a:off x="415347" y="2331289"/>
            <a:ext cx="4644137" cy="492443"/>
          </a:xfrm>
        </p:spPr>
        <p:txBody>
          <a:bodyPr/>
          <a:lstStyle/>
          <a:p>
            <a:pPr algn="ctr"/>
            <a:r>
              <a:rPr lang="en-US">
                <a:latin typeface="微软雅黑" panose="020B0503020204020204" pitchFamily="34" charset="-122"/>
                <a:ea typeface="微软雅黑" panose="020B0503020204020204" pitchFamily="34" charset="-122"/>
              </a:rPr>
              <a:t>Azure </a:t>
            </a:r>
            <a:r>
              <a:rPr lang="en-US" err="1">
                <a:latin typeface="微软雅黑" panose="020B0503020204020204" pitchFamily="34" charset="-122"/>
                <a:ea typeface="微软雅黑" panose="020B0503020204020204" pitchFamily="34" charset="-122"/>
              </a:rPr>
              <a:t>OpenAI</a:t>
            </a:r>
            <a:r>
              <a:rPr lang="en-US">
                <a:latin typeface="微软雅黑" panose="020B0503020204020204" pitchFamily="34" charset="-122"/>
                <a:ea typeface="微软雅黑" panose="020B0503020204020204" pitchFamily="34" charset="-122"/>
              </a:rPr>
              <a:t> </a:t>
            </a:r>
            <a:r>
              <a:rPr lang="zh-CN" altLang="en-US">
                <a:latin typeface="微软雅黑" panose="020B0503020204020204" pitchFamily="34" charset="-122"/>
                <a:ea typeface="微软雅黑" panose="020B0503020204020204" pitchFamily="34" charset="-122"/>
              </a:rPr>
              <a:t>服务</a:t>
            </a:r>
            <a:endParaRPr lang="en-US">
              <a:latin typeface="微软雅黑" panose="020B0503020204020204" pitchFamily="34" charset="-122"/>
              <a:ea typeface="微软雅黑" panose="020B0503020204020204" pitchFamily="34" charset="-122"/>
            </a:endParaRPr>
          </a:p>
        </p:txBody>
      </p:sp>
      <p:grpSp>
        <p:nvGrpSpPr>
          <p:cNvPr id="7" name="Group 6" descr="Custom AI models fine-tuned with your data and hyperparameters">
            <a:extLst>
              <a:ext uri="{FF2B5EF4-FFF2-40B4-BE49-F238E27FC236}">
                <a16:creationId xmlns:a16="http://schemas.microsoft.com/office/drawing/2014/main" id="{31231B0C-6EA7-F386-5611-C41FA8FDCF1C}"/>
              </a:ext>
            </a:extLst>
          </p:cNvPr>
          <p:cNvGrpSpPr/>
          <p:nvPr/>
        </p:nvGrpSpPr>
        <p:grpSpPr>
          <a:xfrm>
            <a:off x="5796350" y="3342175"/>
            <a:ext cx="5812464" cy="483255"/>
            <a:chOff x="6144726" y="2800582"/>
            <a:chExt cx="5812464" cy="483255"/>
          </a:xfrm>
        </p:grpSpPr>
        <p:sp>
          <p:nvSpPr>
            <p:cNvPr id="44" name="Text Placeholder 5">
              <a:extLst>
                <a:ext uri="{FF2B5EF4-FFF2-40B4-BE49-F238E27FC236}">
                  <a16:creationId xmlns:a16="http://schemas.microsoft.com/office/drawing/2014/main" id="{E7D42C52-990A-4E62-92FC-3C024BA7B976}"/>
                </a:ext>
                <a:ext uri="{C183D7F6-B498-43B3-948B-1728B52AA6E4}">
                  <adec:decorative xmlns:adec="http://schemas.microsoft.com/office/drawing/2017/decorative" val="1"/>
                </a:ext>
              </a:extLst>
            </p:cNvPr>
            <p:cNvSpPr txBox="1">
              <a:spLocks/>
            </p:cNvSpPr>
            <p:nvPr/>
          </p:nvSpPr>
          <p:spPr>
            <a:xfrm>
              <a:off x="6946641" y="2800582"/>
              <a:ext cx="5010549" cy="276999"/>
            </a:xfrm>
            <a:prstGeom prst="rect">
              <a:avLst/>
            </a:prstGeom>
          </p:spPr>
          <p:txBody>
            <a:bodyPr vert="horz" wrap="square" lIns="0" tIns="0" rIns="0" bIns="0" rtlCol="0">
              <a:spAutoFit/>
            </a:bodyPr>
            <a:lstStyle>
              <a:defPPr>
                <a:defRPr lang="en-US"/>
              </a:defPPr>
              <a:lvl1pPr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0">
                        <a:schemeClr val="tx1"/>
                      </a:gs>
                      <a:gs pos="100000">
                        <a:schemeClr val="tx1"/>
                      </a:gs>
                    </a:gsLst>
                    <a:lin ang="2700000" scaled="0"/>
                  </a:gradFill>
                  <a:latin typeface="Segoe UI Semibold" panose="020B0702040204020203" pitchFamily="34" charset="0"/>
                  <a:cs typeface="Segoe UI Semibold" panose="020B07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lvl="0">
                <a:defRPr/>
              </a:pPr>
              <a:r>
                <a:rPr lang="zh-CN" altLang="en-US" sz="1800">
                  <a:latin typeface="微软雅黑" panose="020B0503020204020204" pitchFamily="34" charset="-122"/>
                  <a:ea typeface="微软雅黑" panose="020B0503020204020204" pitchFamily="34" charset="-122"/>
                </a:rPr>
                <a:t>根据您的数据和超参数进行微调的自定义</a:t>
              </a:r>
              <a:r>
                <a:rPr lang="en-US" altLang="zh-CN" sz="1800">
                  <a:latin typeface="微软雅黑" panose="020B0503020204020204" pitchFamily="34" charset="-122"/>
                  <a:ea typeface="微软雅黑" panose="020B0503020204020204" pitchFamily="34" charset="-122"/>
                </a:rPr>
                <a:t>AI</a:t>
              </a:r>
              <a:r>
                <a:rPr lang="zh-CN" altLang="en-US" sz="1800">
                  <a:latin typeface="微软雅黑" panose="020B0503020204020204" pitchFamily="34" charset="-122"/>
                  <a:ea typeface="微软雅黑" panose="020B0503020204020204" pitchFamily="34" charset="-122"/>
                </a:rPr>
                <a:t>模型</a:t>
              </a:r>
              <a:endParaRPr kumimoji="0" lang="en-US" sz="1800" b="0" i="0" u="none" strike="noStrike" kern="1200" cap="none" spc="0" normalizeH="0" baseline="0" noProof="0">
                <a:ln>
                  <a:noFill/>
                </a:ln>
                <a:gradFill>
                  <a:gsLst>
                    <a:gs pos="0">
                      <a:srgbClr val="FFFFFF"/>
                    </a:gs>
                    <a:gs pos="100000">
                      <a:srgbClr val="FFFFFF"/>
                    </a:gs>
                  </a:gsLst>
                  <a:lin ang="2700000" scaled="0"/>
                </a:gradFill>
                <a:effectLst/>
                <a:uLnTx/>
                <a:uFillTx/>
                <a:latin typeface="微软雅黑" panose="020B0503020204020204" pitchFamily="34" charset="-122"/>
                <a:ea typeface="微软雅黑" panose="020B0503020204020204" pitchFamily="34" charset="-122"/>
              </a:endParaRPr>
            </a:p>
          </p:txBody>
        </p:sp>
        <p:grpSp>
          <p:nvGrpSpPr>
            <p:cNvPr id="46" name="customize 1">
              <a:extLst>
                <a:ext uri="{FF2B5EF4-FFF2-40B4-BE49-F238E27FC236}">
                  <a16:creationId xmlns:a16="http://schemas.microsoft.com/office/drawing/2014/main" id="{F56449C6-0108-4D7B-99CF-BC8D71331D42}"/>
                </a:ext>
                <a:ext uri="{C183D7F6-B498-43B3-948B-1728B52AA6E4}">
                  <adec:decorative xmlns:adec="http://schemas.microsoft.com/office/drawing/2017/decorative" val="1"/>
                </a:ext>
              </a:extLst>
            </p:cNvPr>
            <p:cNvGrpSpPr/>
            <p:nvPr/>
          </p:nvGrpSpPr>
          <p:grpSpPr>
            <a:xfrm>
              <a:off x="6144726" y="2823732"/>
              <a:ext cx="460109" cy="460105"/>
              <a:chOff x="10087457" y="2194561"/>
              <a:chExt cx="379556" cy="379554"/>
            </a:xfrm>
          </p:grpSpPr>
          <p:sp>
            <p:nvSpPr>
              <p:cNvPr id="47" name="Rectangle 306">
                <a:extLst>
                  <a:ext uri="{FF2B5EF4-FFF2-40B4-BE49-F238E27FC236}">
                    <a16:creationId xmlns:a16="http://schemas.microsoft.com/office/drawing/2014/main" id="{B0CAA583-4AFB-4DB7-958F-102C135E9D21}"/>
                  </a:ext>
                </a:extLst>
              </p:cNvPr>
              <p:cNvSpPr>
                <a:spLocks noChangeArrowheads="1"/>
              </p:cNvSpPr>
              <p:nvPr/>
            </p:nvSpPr>
            <p:spPr bwMode="auto">
              <a:xfrm>
                <a:off x="10087457" y="2194561"/>
                <a:ext cx="379556" cy="9597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505050"/>
                  </a:solidFill>
                  <a:effectLst/>
                  <a:uLnTx/>
                  <a:uFillTx/>
                  <a:latin typeface="微软雅黑" panose="020B0503020204020204" pitchFamily="34" charset="-122"/>
                  <a:ea typeface="微软雅黑" panose="020B0503020204020204" pitchFamily="34" charset="-122"/>
                </a:endParaRPr>
              </a:p>
            </p:txBody>
          </p:sp>
          <p:sp>
            <p:nvSpPr>
              <p:cNvPr id="48" name="Rectangle 307">
                <a:extLst>
                  <a:ext uri="{FF2B5EF4-FFF2-40B4-BE49-F238E27FC236}">
                    <a16:creationId xmlns:a16="http://schemas.microsoft.com/office/drawing/2014/main" id="{153CCA5F-3CED-4AD6-9BB3-0AF69E9CD910}"/>
                  </a:ext>
                </a:extLst>
              </p:cNvPr>
              <p:cNvSpPr>
                <a:spLocks noChangeArrowheads="1"/>
              </p:cNvSpPr>
              <p:nvPr/>
            </p:nvSpPr>
            <p:spPr bwMode="auto">
              <a:xfrm>
                <a:off x="10087457" y="2307991"/>
                <a:ext cx="95980" cy="15269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505050"/>
                  </a:solidFill>
                  <a:effectLst/>
                  <a:uLnTx/>
                  <a:uFillTx/>
                  <a:latin typeface="微软雅黑" panose="020B0503020204020204" pitchFamily="34" charset="-122"/>
                  <a:ea typeface="微软雅黑" panose="020B0503020204020204" pitchFamily="34" charset="-122"/>
                </a:endParaRPr>
              </a:p>
            </p:txBody>
          </p:sp>
          <p:sp>
            <p:nvSpPr>
              <p:cNvPr id="49" name="Freeform 308">
                <a:extLst>
                  <a:ext uri="{FF2B5EF4-FFF2-40B4-BE49-F238E27FC236}">
                    <a16:creationId xmlns:a16="http://schemas.microsoft.com/office/drawing/2014/main" id="{1464198E-1CD7-4E4C-B80A-2D98429ED3E5}"/>
                  </a:ext>
                </a:extLst>
              </p:cNvPr>
              <p:cNvSpPr>
                <a:spLocks/>
              </p:cNvSpPr>
              <p:nvPr/>
            </p:nvSpPr>
            <p:spPr bwMode="auto">
              <a:xfrm>
                <a:off x="10371033" y="2307991"/>
                <a:ext cx="95980" cy="266124"/>
              </a:xfrm>
              <a:custGeom>
                <a:avLst/>
                <a:gdLst>
                  <a:gd name="T0" fmla="*/ 72 w 144"/>
                  <a:gd name="T1" fmla="*/ 396 h 396"/>
                  <a:gd name="T2" fmla="*/ 0 w 144"/>
                  <a:gd name="T3" fmla="*/ 325 h 396"/>
                  <a:gd name="T4" fmla="*/ 0 w 144"/>
                  <a:gd name="T5" fmla="*/ 72 h 396"/>
                  <a:gd name="T6" fmla="*/ 72 w 144"/>
                  <a:gd name="T7" fmla="*/ 0 h 396"/>
                  <a:gd name="T8" fmla="*/ 144 w 144"/>
                  <a:gd name="T9" fmla="*/ 72 h 396"/>
                  <a:gd name="T10" fmla="*/ 144 w 144"/>
                  <a:gd name="T11" fmla="*/ 325 h 396"/>
                  <a:gd name="T12" fmla="*/ 72 w 144"/>
                  <a:gd name="T13" fmla="*/ 396 h 396"/>
                </a:gdLst>
                <a:ahLst/>
                <a:cxnLst>
                  <a:cxn ang="0">
                    <a:pos x="T0" y="T1"/>
                  </a:cxn>
                  <a:cxn ang="0">
                    <a:pos x="T2" y="T3"/>
                  </a:cxn>
                  <a:cxn ang="0">
                    <a:pos x="T4" y="T5"/>
                  </a:cxn>
                  <a:cxn ang="0">
                    <a:pos x="T6" y="T7"/>
                  </a:cxn>
                  <a:cxn ang="0">
                    <a:pos x="T8" y="T9"/>
                  </a:cxn>
                  <a:cxn ang="0">
                    <a:pos x="T10" y="T11"/>
                  </a:cxn>
                  <a:cxn ang="0">
                    <a:pos x="T12" y="T13"/>
                  </a:cxn>
                </a:cxnLst>
                <a:rect l="0" t="0" r="r" b="b"/>
                <a:pathLst>
                  <a:path w="144" h="396">
                    <a:moveTo>
                      <a:pt x="72" y="396"/>
                    </a:moveTo>
                    <a:cubicBezTo>
                      <a:pt x="32" y="396"/>
                      <a:pt x="0" y="364"/>
                      <a:pt x="0" y="325"/>
                    </a:cubicBezTo>
                    <a:cubicBezTo>
                      <a:pt x="0" y="72"/>
                      <a:pt x="0" y="72"/>
                      <a:pt x="0" y="72"/>
                    </a:cubicBezTo>
                    <a:cubicBezTo>
                      <a:pt x="0" y="32"/>
                      <a:pt x="32" y="0"/>
                      <a:pt x="72" y="0"/>
                    </a:cubicBezTo>
                    <a:cubicBezTo>
                      <a:pt x="111" y="0"/>
                      <a:pt x="144" y="32"/>
                      <a:pt x="144" y="72"/>
                    </a:cubicBezTo>
                    <a:cubicBezTo>
                      <a:pt x="144" y="325"/>
                      <a:pt x="144" y="325"/>
                      <a:pt x="144" y="325"/>
                    </a:cubicBezTo>
                    <a:cubicBezTo>
                      <a:pt x="144" y="364"/>
                      <a:pt x="111" y="396"/>
                      <a:pt x="72" y="396"/>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505050"/>
                  </a:solidFill>
                  <a:effectLst/>
                  <a:uLnTx/>
                  <a:uFillTx/>
                  <a:latin typeface="微软雅黑" panose="020B0503020204020204" pitchFamily="34" charset="-122"/>
                  <a:ea typeface="微软雅黑" panose="020B0503020204020204" pitchFamily="34" charset="-122"/>
                </a:endParaRPr>
              </a:p>
            </p:txBody>
          </p:sp>
          <p:sp>
            <p:nvSpPr>
              <p:cNvPr id="50" name="Rectangle 309">
                <a:extLst>
                  <a:ext uri="{FF2B5EF4-FFF2-40B4-BE49-F238E27FC236}">
                    <a16:creationId xmlns:a16="http://schemas.microsoft.com/office/drawing/2014/main" id="{8C3F779E-3205-4160-9EE1-FF67968DC537}"/>
                  </a:ext>
                </a:extLst>
              </p:cNvPr>
              <p:cNvSpPr>
                <a:spLocks noChangeArrowheads="1"/>
              </p:cNvSpPr>
              <p:nvPr/>
            </p:nvSpPr>
            <p:spPr bwMode="auto">
              <a:xfrm>
                <a:off x="10087457" y="2478135"/>
                <a:ext cx="266126" cy="9597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505050"/>
                  </a:solidFill>
                  <a:effectLst/>
                  <a:uLnTx/>
                  <a:uFillTx/>
                  <a:latin typeface="微软雅黑" panose="020B0503020204020204" pitchFamily="34" charset="-122"/>
                  <a:ea typeface="微软雅黑" panose="020B0503020204020204" pitchFamily="34" charset="-122"/>
                </a:endParaRPr>
              </a:p>
            </p:txBody>
          </p:sp>
          <p:sp>
            <p:nvSpPr>
              <p:cNvPr id="52" name="Rectangle 310">
                <a:extLst>
                  <a:ext uri="{FF2B5EF4-FFF2-40B4-BE49-F238E27FC236}">
                    <a16:creationId xmlns:a16="http://schemas.microsoft.com/office/drawing/2014/main" id="{343CEA72-B893-45B3-A3CA-36A408F4A8BD}"/>
                  </a:ext>
                </a:extLst>
              </p:cNvPr>
              <p:cNvSpPr>
                <a:spLocks noChangeArrowheads="1"/>
              </p:cNvSpPr>
              <p:nvPr/>
            </p:nvSpPr>
            <p:spPr bwMode="auto">
              <a:xfrm>
                <a:off x="10199433" y="2307991"/>
                <a:ext cx="154149" cy="3926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505050"/>
                  </a:solidFill>
                  <a:effectLst/>
                  <a:uLnTx/>
                  <a:uFillTx/>
                  <a:latin typeface="微软雅黑" panose="020B0503020204020204" pitchFamily="34" charset="-122"/>
                  <a:ea typeface="微软雅黑" panose="020B0503020204020204" pitchFamily="34" charset="-122"/>
                </a:endParaRPr>
              </a:p>
            </p:txBody>
          </p:sp>
          <p:sp>
            <p:nvSpPr>
              <p:cNvPr id="54" name="Freeform 311">
                <a:extLst>
                  <a:ext uri="{FF2B5EF4-FFF2-40B4-BE49-F238E27FC236}">
                    <a16:creationId xmlns:a16="http://schemas.microsoft.com/office/drawing/2014/main" id="{0EDC7830-DB61-47C3-B8C1-4FADAD7629DF}"/>
                  </a:ext>
                </a:extLst>
              </p:cNvPr>
              <p:cNvSpPr>
                <a:spLocks/>
              </p:cNvSpPr>
              <p:nvPr/>
            </p:nvSpPr>
            <p:spPr bwMode="auto">
              <a:xfrm>
                <a:off x="10199433" y="2363251"/>
                <a:ext cx="40719" cy="97434"/>
              </a:xfrm>
              <a:custGeom>
                <a:avLst/>
                <a:gdLst>
                  <a:gd name="T0" fmla="*/ 30 w 60"/>
                  <a:gd name="T1" fmla="*/ 144 h 144"/>
                  <a:gd name="T2" fmla="*/ 0 w 60"/>
                  <a:gd name="T3" fmla="*/ 114 h 144"/>
                  <a:gd name="T4" fmla="*/ 0 w 60"/>
                  <a:gd name="T5" fmla="*/ 30 h 144"/>
                  <a:gd name="T6" fmla="*/ 30 w 60"/>
                  <a:gd name="T7" fmla="*/ 0 h 144"/>
                  <a:gd name="T8" fmla="*/ 60 w 60"/>
                  <a:gd name="T9" fmla="*/ 30 h 144"/>
                  <a:gd name="T10" fmla="*/ 60 w 60"/>
                  <a:gd name="T11" fmla="*/ 114 h 144"/>
                  <a:gd name="T12" fmla="*/ 30 w 60"/>
                  <a:gd name="T13" fmla="*/ 144 h 144"/>
                </a:gdLst>
                <a:ahLst/>
                <a:cxnLst>
                  <a:cxn ang="0">
                    <a:pos x="T0" y="T1"/>
                  </a:cxn>
                  <a:cxn ang="0">
                    <a:pos x="T2" y="T3"/>
                  </a:cxn>
                  <a:cxn ang="0">
                    <a:pos x="T4" y="T5"/>
                  </a:cxn>
                  <a:cxn ang="0">
                    <a:pos x="T6" y="T7"/>
                  </a:cxn>
                  <a:cxn ang="0">
                    <a:pos x="T8" y="T9"/>
                  </a:cxn>
                  <a:cxn ang="0">
                    <a:pos x="T10" y="T11"/>
                  </a:cxn>
                  <a:cxn ang="0">
                    <a:pos x="T12" y="T13"/>
                  </a:cxn>
                </a:cxnLst>
                <a:rect l="0" t="0" r="r" b="b"/>
                <a:pathLst>
                  <a:path w="60" h="144">
                    <a:moveTo>
                      <a:pt x="30" y="144"/>
                    </a:moveTo>
                    <a:cubicBezTo>
                      <a:pt x="14" y="144"/>
                      <a:pt x="0" y="131"/>
                      <a:pt x="0" y="114"/>
                    </a:cubicBezTo>
                    <a:cubicBezTo>
                      <a:pt x="0" y="30"/>
                      <a:pt x="0" y="30"/>
                      <a:pt x="0" y="30"/>
                    </a:cubicBezTo>
                    <a:cubicBezTo>
                      <a:pt x="0" y="14"/>
                      <a:pt x="14" y="0"/>
                      <a:pt x="30" y="0"/>
                    </a:cubicBezTo>
                    <a:cubicBezTo>
                      <a:pt x="46" y="0"/>
                      <a:pt x="60" y="14"/>
                      <a:pt x="60" y="30"/>
                    </a:cubicBezTo>
                    <a:cubicBezTo>
                      <a:pt x="60" y="114"/>
                      <a:pt x="60" y="114"/>
                      <a:pt x="60" y="114"/>
                    </a:cubicBezTo>
                    <a:cubicBezTo>
                      <a:pt x="60" y="131"/>
                      <a:pt x="46" y="144"/>
                      <a:pt x="30" y="144"/>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505050"/>
                  </a:solidFill>
                  <a:effectLst/>
                  <a:uLnTx/>
                  <a:uFillTx/>
                  <a:latin typeface="微软雅黑" panose="020B0503020204020204" pitchFamily="34" charset="-122"/>
                  <a:ea typeface="微软雅黑" panose="020B0503020204020204" pitchFamily="34" charset="-122"/>
                </a:endParaRPr>
              </a:p>
            </p:txBody>
          </p:sp>
          <p:sp>
            <p:nvSpPr>
              <p:cNvPr id="56" name="Rectangle 312">
                <a:extLst>
                  <a:ext uri="{FF2B5EF4-FFF2-40B4-BE49-F238E27FC236}">
                    <a16:creationId xmlns:a16="http://schemas.microsoft.com/office/drawing/2014/main" id="{F54F301C-EDD9-44C5-B0AA-CC1F577F82A4}"/>
                  </a:ext>
                </a:extLst>
              </p:cNvPr>
              <p:cNvSpPr>
                <a:spLocks noChangeArrowheads="1"/>
              </p:cNvSpPr>
              <p:nvPr/>
            </p:nvSpPr>
            <p:spPr bwMode="auto">
              <a:xfrm>
                <a:off x="10257602" y="2421421"/>
                <a:ext cx="95980" cy="3926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505050"/>
                  </a:solidFill>
                  <a:effectLst/>
                  <a:uLnTx/>
                  <a:uFillTx/>
                  <a:latin typeface="微软雅黑" panose="020B0503020204020204" pitchFamily="34" charset="-122"/>
                  <a:ea typeface="微软雅黑" panose="020B0503020204020204" pitchFamily="34" charset="-122"/>
                </a:endParaRPr>
              </a:p>
            </p:txBody>
          </p:sp>
          <p:sp>
            <p:nvSpPr>
              <p:cNvPr id="59" name="Rectangle 313">
                <a:extLst>
                  <a:ext uri="{FF2B5EF4-FFF2-40B4-BE49-F238E27FC236}">
                    <a16:creationId xmlns:a16="http://schemas.microsoft.com/office/drawing/2014/main" id="{6970F5F0-5E89-4B89-8327-640EBFCB8CAA}"/>
                  </a:ext>
                </a:extLst>
              </p:cNvPr>
              <p:cNvSpPr>
                <a:spLocks noChangeArrowheads="1"/>
              </p:cNvSpPr>
              <p:nvPr/>
            </p:nvSpPr>
            <p:spPr bwMode="auto">
              <a:xfrm>
                <a:off x="10257602" y="2363251"/>
                <a:ext cx="39265" cy="4071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505050"/>
                  </a:solidFill>
                  <a:effectLst/>
                  <a:uLnTx/>
                  <a:uFillTx/>
                  <a:latin typeface="微软雅黑" panose="020B0503020204020204" pitchFamily="34" charset="-122"/>
                  <a:ea typeface="微软雅黑" panose="020B0503020204020204" pitchFamily="34" charset="-122"/>
                </a:endParaRPr>
              </a:p>
            </p:txBody>
          </p:sp>
          <p:sp>
            <p:nvSpPr>
              <p:cNvPr id="60" name="Oval 314">
                <a:extLst>
                  <a:ext uri="{FF2B5EF4-FFF2-40B4-BE49-F238E27FC236}">
                    <a16:creationId xmlns:a16="http://schemas.microsoft.com/office/drawing/2014/main" id="{2D2DABF7-611A-4747-BB44-C32F32D962A6}"/>
                  </a:ext>
                </a:extLst>
              </p:cNvPr>
              <p:cNvSpPr>
                <a:spLocks noChangeArrowheads="1"/>
              </p:cNvSpPr>
              <p:nvPr/>
            </p:nvSpPr>
            <p:spPr bwMode="auto">
              <a:xfrm>
                <a:off x="10314318" y="2363251"/>
                <a:ext cx="39265" cy="40718"/>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505050"/>
                  </a:solidFill>
                  <a:effectLst/>
                  <a:uLnTx/>
                  <a:uFillTx/>
                  <a:latin typeface="微软雅黑" panose="020B0503020204020204" pitchFamily="34" charset="-122"/>
                  <a:ea typeface="微软雅黑" panose="020B0503020204020204" pitchFamily="34" charset="-122"/>
                </a:endParaRPr>
              </a:p>
            </p:txBody>
          </p:sp>
        </p:grpSp>
      </p:grpSp>
      <p:grpSp>
        <p:nvGrpSpPr>
          <p:cNvPr id="6" name="Group 5" descr="Built-in responsible AI to detect and mitigate harmful use">
            <a:extLst>
              <a:ext uri="{FF2B5EF4-FFF2-40B4-BE49-F238E27FC236}">
                <a16:creationId xmlns:a16="http://schemas.microsoft.com/office/drawing/2014/main" id="{EC75948E-5DBE-E337-963E-54C0076C1FBE}"/>
              </a:ext>
            </a:extLst>
          </p:cNvPr>
          <p:cNvGrpSpPr/>
          <p:nvPr/>
        </p:nvGrpSpPr>
        <p:grpSpPr>
          <a:xfrm>
            <a:off x="5796350" y="4244685"/>
            <a:ext cx="5705316" cy="533539"/>
            <a:chOff x="6096020" y="3827587"/>
            <a:chExt cx="5705316" cy="533539"/>
          </a:xfrm>
        </p:grpSpPr>
        <p:sp>
          <p:nvSpPr>
            <p:cNvPr id="45" name="Text Placeholder 5">
              <a:extLst>
                <a:ext uri="{FF2B5EF4-FFF2-40B4-BE49-F238E27FC236}">
                  <a16:creationId xmlns:a16="http://schemas.microsoft.com/office/drawing/2014/main" id="{2261948F-7852-4809-AE25-14293B735356}"/>
                </a:ext>
                <a:ext uri="{C183D7F6-B498-43B3-948B-1728B52AA6E4}">
                  <adec:decorative xmlns:adec="http://schemas.microsoft.com/office/drawing/2017/decorative" val="1"/>
                </a:ext>
              </a:extLst>
            </p:cNvPr>
            <p:cNvSpPr txBox="1">
              <a:spLocks/>
            </p:cNvSpPr>
            <p:nvPr/>
          </p:nvSpPr>
          <p:spPr>
            <a:xfrm>
              <a:off x="6897937" y="3827587"/>
              <a:ext cx="4903399" cy="276999"/>
            </a:xfrm>
            <a:prstGeom prst="rect">
              <a:avLst/>
            </a:prstGeom>
          </p:spPr>
          <p:txBody>
            <a:bodyPr vert="horz" wrap="square" lIns="0" tIns="0" rIns="0" bIns="0" rtlCol="0">
              <a:spAutoFit/>
            </a:bodyPr>
            <a:lstStyle>
              <a:defPPr>
                <a:defRPr lang="en-US"/>
              </a:defPPr>
              <a:lvl1pPr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0">
                        <a:schemeClr val="tx1"/>
                      </a:gs>
                      <a:gs pos="100000">
                        <a:schemeClr val="tx1"/>
                      </a:gs>
                    </a:gsLst>
                    <a:lin ang="2700000" scaled="0"/>
                  </a:gradFill>
                  <a:latin typeface="Segoe UI Semibold" panose="020B0702040204020203" pitchFamily="34" charset="0"/>
                  <a:cs typeface="Segoe UI Semibold" panose="020B07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lvl="0">
                <a:defRPr/>
              </a:pPr>
              <a:r>
                <a:rPr lang="zh-CN" altLang="en-US" sz="1800">
                  <a:latin typeface="微软雅黑" panose="020B0503020204020204" pitchFamily="34" charset="-122"/>
                  <a:ea typeface="微软雅黑" panose="020B0503020204020204" pitchFamily="34" charset="-122"/>
                </a:rPr>
                <a:t>内置负责任的人工智能，以检测和减轻有害使用</a:t>
              </a:r>
              <a:endParaRPr kumimoji="0" lang="en-US" sz="1800" b="0" i="0" u="none" strike="noStrike" kern="1200" cap="none" spc="0" normalizeH="0" baseline="0" noProof="0">
                <a:ln>
                  <a:noFill/>
                </a:ln>
                <a:gradFill>
                  <a:gsLst>
                    <a:gs pos="0">
                      <a:srgbClr val="FFFFFF"/>
                    </a:gs>
                    <a:gs pos="100000">
                      <a:srgbClr val="FFFFFF"/>
                    </a:gs>
                  </a:gsLst>
                  <a:lin ang="2700000" scaled="0"/>
                </a:gradFill>
                <a:effectLst/>
                <a:uLnTx/>
                <a:uFillTx/>
                <a:latin typeface="微软雅黑" panose="020B0503020204020204" pitchFamily="34" charset="-122"/>
                <a:ea typeface="微软雅黑" panose="020B0503020204020204" pitchFamily="34" charset="-122"/>
              </a:endParaRPr>
            </a:p>
          </p:txBody>
        </p:sp>
        <p:grpSp>
          <p:nvGrpSpPr>
            <p:cNvPr id="64" name="deploy">
              <a:extLst>
                <a:ext uri="{FF2B5EF4-FFF2-40B4-BE49-F238E27FC236}">
                  <a16:creationId xmlns:a16="http://schemas.microsoft.com/office/drawing/2014/main" id="{1434D759-C555-4EAB-A72A-991A2477E25E}"/>
                </a:ext>
                <a:ext uri="{C183D7F6-B498-43B3-948B-1728B52AA6E4}">
                  <adec:decorative xmlns:adec="http://schemas.microsoft.com/office/drawing/2017/decorative" val="1"/>
                </a:ext>
              </a:extLst>
            </p:cNvPr>
            <p:cNvGrpSpPr/>
            <p:nvPr/>
          </p:nvGrpSpPr>
          <p:grpSpPr>
            <a:xfrm>
              <a:off x="6096020" y="3848047"/>
              <a:ext cx="557561" cy="513079"/>
              <a:chOff x="9141255" y="2173883"/>
              <a:chExt cx="459946" cy="423254"/>
            </a:xfrm>
          </p:grpSpPr>
          <p:sp>
            <p:nvSpPr>
              <p:cNvPr id="65" name="Freeform 5">
                <a:extLst>
                  <a:ext uri="{FF2B5EF4-FFF2-40B4-BE49-F238E27FC236}">
                    <a16:creationId xmlns:a16="http://schemas.microsoft.com/office/drawing/2014/main" id="{3E0130ED-C36C-4A24-9DF8-A693D23D68D6}"/>
                  </a:ext>
                </a:extLst>
              </p:cNvPr>
              <p:cNvSpPr>
                <a:spLocks/>
              </p:cNvSpPr>
              <p:nvPr/>
            </p:nvSpPr>
            <p:spPr bwMode="auto">
              <a:xfrm>
                <a:off x="9285398" y="2475271"/>
                <a:ext cx="315803" cy="121866"/>
              </a:xfrm>
              <a:custGeom>
                <a:avLst/>
                <a:gdLst>
                  <a:gd name="T0" fmla="*/ 425 w 425"/>
                  <a:gd name="T1" fmla="*/ 125 h 165"/>
                  <a:gd name="T2" fmla="*/ 394 w 425"/>
                  <a:gd name="T3" fmla="*/ 10 h 165"/>
                  <a:gd name="T4" fmla="*/ 389 w 425"/>
                  <a:gd name="T5" fmla="*/ 6 h 165"/>
                  <a:gd name="T6" fmla="*/ 384 w 425"/>
                  <a:gd name="T7" fmla="*/ 9 h 165"/>
                  <a:gd name="T8" fmla="*/ 361 w 425"/>
                  <a:gd name="T9" fmla="*/ 49 h 165"/>
                  <a:gd name="T10" fmla="*/ 295 w 425"/>
                  <a:gd name="T11" fmla="*/ 11 h 165"/>
                  <a:gd name="T12" fmla="*/ 276 w 425"/>
                  <a:gd name="T13" fmla="*/ 0 h 165"/>
                  <a:gd name="T14" fmla="*/ 115 w 425"/>
                  <a:gd name="T15" fmla="*/ 118 h 165"/>
                  <a:gd name="T16" fmla="*/ 20 w 425"/>
                  <a:gd name="T17" fmla="*/ 88 h 165"/>
                  <a:gd name="T18" fmla="*/ 0 w 425"/>
                  <a:gd name="T19" fmla="*/ 100 h 165"/>
                  <a:gd name="T20" fmla="*/ 115 w 425"/>
                  <a:gd name="T21" fmla="*/ 139 h 165"/>
                  <a:gd name="T22" fmla="*/ 252 w 425"/>
                  <a:gd name="T23" fmla="*/ 81 h 165"/>
                  <a:gd name="T24" fmla="*/ 256 w 425"/>
                  <a:gd name="T25" fmla="*/ 77 h 165"/>
                  <a:gd name="T26" fmla="*/ 323 w 425"/>
                  <a:gd name="T27" fmla="*/ 115 h 165"/>
                  <a:gd name="T28" fmla="*/ 299 w 425"/>
                  <a:gd name="T29" fmla="*/ 156 h 165"/>
                  <a:gd name="T30" fmla="*/ 299 w 425"/>
                  <a:gd name="T31" fmla="*/ 162 h 165"/>
                  <a:gd name="T32" fmla="*/ 305 w 425"/>
                  <a:gd name="T33" fmla="*/ 164 h 165"/>
                  <a:gd name="T34" fmla="*/ 419 w 425"/>
                  <a:gd name="T35" fmla="*/ 133 h 165"/>
                  <a:gd name="T36" fmla="*/ 424 w 425"/>
                  <a:gd name="T37" fmla="*/ 130 h 165"/>
                  <a:gd name="T38" fmla="*/ 425 w 425"/>
                  <a:gd name="T39" fmla="*/ 125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5" h="165">
                    <a:moveTo>
                      <a:pt x="425" y="125"/>
                    </a:moveTo>
                    <a:cubicBezTo>
                      <a:pt x="394" y="10"/>
                      <a:pt x="394" y="10"/>
                      <a:pt x="394" y="10"/>
                    </a:cubicBezTo>
                    <a:cubicBezTo>
                      <a:pt x="393" y="7"/>
                      <a:pt x="391" y="6"/>
                      <a:pt x="389" y="6"/>
                    </a:cubicBezTo>
                    <a:cubicBezTo>
                      <a:pt x="388" y="6"/>
                      <a:pt x="385" y="6"/>
                      <a:pt x="384" y="9"/>
                    </a:cubicBezTo>
                    <a:cubicBezTo>
                      <a:pt x="361" y="49"/>
                      <a:pt x="361" y="49"/>
                      <a:pt x="361" y="49"/>
                    </a:cubicBezTo>
                    <a:cubicBezTo>
                      <a:pt x="295" y="11"/>
                      <a:pt x="295" y="11"/>
                      <a:pt x="295" y="11"/>
                    </a:cubicBezTo>
                    <a:cubicBezTo>
                      <a:pt x="276" y="0"/>
                      <a:pt x="276" y="0"/>
                      <a:pt x="276" y="0"/>
                    </a:cubicBezTo>
                    <a:cubicBezTo>
                      <a:pt x="255" y="68"/>
                      <a:pt x="191" y="118"/>
                      <a:pt x="115" y="118"/>
                    </a:cubicBezTo>
                    <a:cubicBezTo>
                      <a:pt x="80" y="118"/>
                      <a:pt x="47" y="107"/>
                      <a:pt x="20" y="88"/>
                    </a:cubicBezTo>
                    <a:cubicBezTo>
                      <a:pt x="0" y="100"/>
                      <a:pt x="0" y="100"/>
                      <a:pt x="0" y="100"/>
                    </a:cubicBezTo>
                    <a:cubicBezTo>
                      <a:pt x="33" y="125"/>
                      <a:pt x="73" y="139"/>
                      <a:pt x="115" y="139"/>
                    </a:cubicBezTo>
                    <a:cubicBezTo>
                      <a:pt x="167" y="139"/>
                      <a:pt x="216" y="119"/>
                      <a:pt x="252" y="81"/>
                    </a:cubicBezTo>
                    <a:cubicBezTo>
                      <a:pt x="256" y="77"/>
                      <a:pt x="256" y="77"/>
                      <a:pt x="256" y="77"/>
                    </a:cubicBezTo>
                    <a:cubicBezTo>
                      <a:pt x="323" y="115"/>
                      <a:pt x="323" y="115"/>
                      <a:pt x="323" y="115"/>
                    </a:cubicBezTo>
                    <a:cubicBezTo>
                      <a:pt x="299" y="156"/>
                      <a:pt x="299" y="156"/>
                      <a:pt x="299" y="156"/>
                    </a:cubicBezTo>
                    <a:cubicBezTo>
                      <a:pt x="297" y="159"/>
                      <a:pt x="299" y="162"/>
                      <a:pt x="299" y="162"/>
                    </a:cubicBezTo>
                    <a:cubicBezTo>
                      <a:pt x="300" y="163"/>
                      <a:pt x="302" y="165"/>
                      <a:pt x="305" y="164"/>
                    </a:cubicBezTo>
                    <a:cubicBezTo>
                      <a:pt x="419" y="133"/>
                      <a:pt x="419" y="133"/>
                      <a:pt x="419" y="133"/>
                    </a:cubicBezTo>
                    <a:cubicBezTo>
                      <a:pt x="421" y="133"/>
                      <a:pt x="423" y="132"/>
                      <a:pt x="424" y="130"/>
                    </a:cubicBezTo>
                    <a:cubicBezTo>
                      <a:pt x="425" y="128"/>
                      <a:pt x="425" y="127"/>
                      <a:pt x="425" y="125"/>
                    </a:cubicBez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505050"/>
                  </a:solidFill>
                  <a:effectLst/>
                  <a:uLnTx/>
                  <a:uFillTx/>
                  <a:latin typeface="微软雅黑" panose="020B0503020204020204" pitchFamily="34" charset="-122"/>
                  <a:ea typeface="微软雅黑" panose="020B0503020204020204" pitchFamily="34" charset="-122"/>
                </a:endParaRPr>
              </a:p>
            </p:txBody>
          </p:sp>
          <p:sp>
            <p:nvSpPr>
              <p:cNvPr id="66" name="Freeform 6">
                <a:extLst>
                  <a:ext uri="{FF2B5EF4-FFF2-40B4-BE49-F238E27FC236}">
                    <a16:creationId xmlns:a16="http://schemas.microsoft.com/office/drawing/2014/main" id="{443AE6C8-152A-4C10-AED0-A48313D0A6D2}"/>
                  </a:ext>
                </a:extLst>
              </p:cNvPr>
              <p:cNvSpPr>
                <a:spLocks/>
              </p:cNvSpPr>
              <p:nvPr/>
            </p:nvSpPr>
            <p:spPr bwMode="auto">
              <a:xfrm>
                <a:off x="9141255" y="2308853"/>
                <a:ext cx="176902" cy="288284"/>
              </a:xfrm>
              <a:custGeom>
                <a:avLst/>
                <a:gdLst>
                  <a:gd name="T0" fmla="*/ 239 w 239"/>
                  <a:gd name="T1" fmla="*/ 22 h 388"/>
                  <a:gd name="T2" fmla="*/ 239 w 239"/>
                  <a:gd name="T3" fmla="*/ 0 h 388"/>
                  <a:gd name="T4" fmla="*/ 121 w 239"/>
                  <a:gd name="T5" fmla="*/ 174 h 388"/>
                  <a:gd name="T6" fmla="*/ 129 w 239"/>
                  <a:gd name="T7" fmla="*/ 229 h 388"/>
                  <a:gd name="T8" fmla="*/ 130 w 239"/>
                  <a:gd name="T9" fmla="*/ 235 h 388"/>
                  <a:gd name="T10" fmla="*/ 65 w 239"/>
                  <a:gd name="T11" fmla="*/ 273 h 388"/>
                  <a:gd name="T12" fmla="*/ 41 w 239"/>
                  <a:gd name="T13" fmla="*/ 232 h 388"/>
                  <a:gd name="T14" fmla="*/ 37 w 239"/>
                  <a:gd name="T15" fmla="*/ 229 h 388"/>
                  <a:gd name="T16" fmla="*/ 36 w 239"/>
                  <a:gd name="T17" fmla="*/ 229 h 388"/>
                  <a:gd name="T18" fmla="*/ 31 w 239"/>
                  <a:gd name="T19" fmla="*/ 233 h 388"/>
                  <a:gd name="T20" fmla="*/ 0 w 239"/>
                  <a:gd name="T21" fmla="*/ 347 h 388"/>
                  <a:gd name="T22" fmla="*/ 1 w 239"/>
                  <a:gd name="T23" fmla="*/ 353 h 388"/>
                  <a:gd name="T24" fmla="*/ 5 w 239"/>
                  <a:gd name="T25" fmla="*/ 356 h 388"/>
                  <a:gd name="T26" fmla="*/ 120 w 239"/>
                  <a:gd name="T27" fmla="*/ 387 h 388"/>
                  <a:gd name="T28" fmla="*/ 125 w 239"/>
                  <a:gd name="T29" fmla="*/ 385 h 388"/>
                  <a:gd name="T30" fmla="*/ 126 w 239"/>
                  <a:gd name="T31" fmla="*/ 379 h 388"/>
                  <a:gd name="T32" fmla="*/ 103 w 239"/>
                  <a:gd name="T33" fmla="*/ 339 h 388"/>
                  <a:gd name="T34" fmla="*/ 139 w 239"/>
                  <a:gd name="T35" fmla="*/ 318 h 388"/>
                  <a:gd name="T36" fmla="*/ 164 w 239"/>
                  <a:gd name="T37" fmla="*/ 303 h 388"/>
                  <a:gd name="T38" fmla="*/ 188 w 239"/>
                  <a:gd name="T39" fmla="*/ 289 h 388"/>
                  <a:gd name="T40" fmla="*/ 142 w 239"/>
                  <a:gd name="T41" fmla="*/ 174 h 388"/>
                  <a:gd name="T42" fmla="*/ 239 w 239"/>
                  <a:gd name="T43" fmla="*/ 22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9" h="388">
                    <a:moveTo>
                      <a:pt x="239" y="22"/>
                    </a:moveTo>
                    <a:cubicBezTo>
                      <a:pt x="239" y="0"/>
                      <a:pt x="239" y="0"/>
                      <a:pt x="239" y="0"/>
                    </a:cubicBezTo>
                    <a:cubicBezTo>
                      <a:pt x="168" y="29"/>
                      <a:pt x="121" y="97"/>
                      <a:pt x="121" y="174"/>
                    </a:cubicBezTo>
                    <a:cubicBezTo>
                      <a:pt x="121" y="193"/>
                      <a:pt x="123" y="211"/>
                      <a:pt x="129" y="229"/>
                    </a:cubicBezTo>
                    <a:cubicBezTo>
                      <a:pt x="130" y="235"/>
                      <a:pt x="130" y="235"/>
                      <a:pt x="130" y="235"/>
                    </a:cubicBezTo>
                    <a:cubicBezTo>
                      <a:pt x="65" y="273"/>
                      <a:pt x="65" y="273"/>
                      <a:pt x="65" y="273"/>
                    </a:cubicBezTo>
                    <a:cubicBezTo>
                      <a:pt x="41" y="232"/>
                      <a:pt x="41" y="232"/>
                      <a:pt x="41" y="232"/>
                    </a:cubicBezTo>
                    <a:cubicBezTo>
                      <a:pt x="40" y="229"/>
                      <a:pt x="38" y="229"/>
                      <a:pt x="37" y="229"/>
                    </a:cubicBezTo>
                    <a:cubicBezTo>
                      <a:pt x="36" y="229"/>
                      <a:pt x="36" y="229"/>
                      <a:pt x="36" y="229"/>
                    </a:cubicBezTo>
                    <a:cubicBezTo>
                      <a:pt x="35" y="229"/>
                      <a:pt x="32" y="230"/>
                      <a:pt x="31" y="233"/>
                    </a:cubicBezTo>
                    <a:cubicBezTo>
                      <a:pt x="0" y="347"/>
                      <a:pt x="0" y="347"/>
                      <a:pt x="0" y="347"/>
                    </a:cubicBezTo>
                    <a:cubicBezTo>
                      <a:pt x="0" y="349"/>
                      <a:pt x="0" y="351"/>
                      <a:pt x="1" y="353"/>
                    </a:cubicBezTo>
                    <a:cubicBezTo>
                      <a:pt x="2" y="355"/>
                      <a:pt x="3" y="356"/>
                      <a:pt x="5" y="356"/>
                    </a:cubicBezTo>
                    <a:cubicBezTo>
                      <a:pt x="120" y="387"/>
                      <a:pt x="120" y="387"/>
                      <a:pt x="120" y="387"/>
                    </a:cubicBezTo>
                    <a:cubicBezTo>
                      <a:pt x="123" y="388"/>
                      <a:pt x="125" y="386"/>
                      <a:pt x="125" y="385"/>
                    </a:cubicBezTo>
                    <a:cubicBezTo>
                      <a:pt x="126" y="384"/>
                      <a:pt x="127" y="382"/>
                      <a:pt x="126" y="379"/>
                    </a:cubicBezTo>
                    <a:cubicBezTo>
                      <a:pt x="103" y="339"/>
                      <a:pt x="103" y="339"/>
                      <a:pt x="103" y="339"/>
                    </a:cubicBezTo>
                    <a:cubicBezTo>
                      <a:pt x="139" y="318"/>
                      <a:pt x="139" y="318"/>
                      <a:pt x="139" y="318"/>
                    </a:cubicBezTo>
                    <a:cubicBezTo>
                      <a:pt x="164" y="303"/>
                      <a:pt x="164" y="303"/>
                      <a:pt x="164" y="303"/>
                    </a:cubicBezTo>
                    <a:cubicBezTo>
                      <a:pt x="188" y="289"/>
                      <a:pt x="188" y="289"/>
                      <a:pt x="188" y="289"/>
                    </a:cubicBezTo>
                    <a:cubicBezTo>
                      <a:pt x="160" y="259"/>
                      <a:pt x="142" y="219"/>
                      <a:pt x="142" y="174"/>
                    </a:cubicBezTo>
                    <a:cubicBezTo>
                      <a:pt x="142" y="107"/>
                      <a:pt x="182" y="49"/>
                      <a:pt x="239" y="22"/>
                    </a:cubicBez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505050"/>
                  </a:solidFill>
                  <a:effectLst/>
                  <a:uLnTx/>
                  <a:uFillTx/>
                  <a:latin typeface="微软雅黑" panose="020B0503020204020204" pitchFamily="34" charset="-122"/>
                  <a:ea typeface="微软雅黑" panose="020B0503020204020204" pitchFamily="34" charset="-122"/>
                </a:endParaRPr>
              </a:p>
            </p:txBody>
          </p:sp>
          <p:sp>
            <p:nvSpPr>
              <p:cNvPr id="67" name="Freeform 7">
                <a:extLst>
                  <a:ext uri="{FF2B5EF4-FFF2-40B4-BE49-F238E27FC236}">
                    <a16:creationId xmlns:a16="http://schemas.microsoft.com/office/drawing/2014/main" id="{E8F42B2D-85E3-4E3A-A22B-8077C67E6A1B}"/>
                  </a:ext>
                </a:extLst>
              </p:cNvPr>
              <p:cNvSpPr>
                <a:spLocks/>
              </p:cNvSpPr>
              <p:nvPr/>
            </p:nvSpPr>
            <p:spPr bwMode="auto">
              <a:xfrm>
                <a:off x="9302433" y="2173883"/>
                <a:ext cx="209662" cy="284353"/>
              </a:xfrm>
              <a:custGeom>
                <a:avLst/>
                <a:gdLst>
                  <a:gd name="T0" fmla="*/ 260 w 282"/>
                  <a:gd name="T1" fmla="*/ 357 h 384"/>
                  <a:gd name="T2" fmla="*/ 260 w 282"/>
                  <a:gd name="T3" fmla="*/ 373 h 384"/>
                  <a:gd name="T4" fmla="*/ 280 w 282"/>
                  <a:gd name="T5" fmla="*/ 384 h 384"/>
                  <a:gd name="T6" fmla="*/ 282 w 282"/>
                  <a:gd name="T7" fmla="*/ 357 h 384"/>
                  <a:gd name="T8" fmla="*/ 136 w 282"/>
                  <a:gd name="T9" fmla="*/ 173 h 384"/>
                  <a:gd name="T10" fmla="*/ 131 w 282"/>
                  <a:gd name="T11" fmla="*/ 172 h 384"/>
                  <a:gd name="T12" fmla="*/ 131 w 282"/>
                  <a:gd name="T13" fmla="*/ 97 h 384"/>
                  <a:gd name="T14" fmla="*/ 176 w 282"/>
                  <a:gd name="T15" fmla="*/ 97 h 384"/>
                  <a:gd name="T16" fmla="*/ 182 w 282"/>
                  <a:gd name="T17" fmla="*/ 93 h 384"/>
                  <a:gd name="T18" fmla="*/ 180 w 282"/>
                  <a:gd name="T19" fmla="*/ 87 h 384"/>
                  <a:gd name="T20" fmla="*/ 96 w 282"/>
                  <a:gd name="T21" fmla="*/ 3 h 384"/>
                  <a:gd name="T22" fmla="*/ 86 w 282"/>
                  <a:gd name="T23" fmla="*/ 3 h 384"/>
                  <a:gd name="T24" fmla="*/ 2 w 282"/>
                  <a:gd name="T25" fmla="*/ 87 h 384"/>
                  <a:gd name="T26" fmla="*/ 1 w 282"/>
                  <a:gd name="T27" fmla="*/ 93 h 384"/>
                  <a:gd name="T28" fmla="*/ 6 w 282"/>
                  <a:gd name="T29" fmla="*/ 97 h 384"/>
                  <a:gd name="T30" fmla="*/ 54 w 282"/>
                  <a:gd name="T31" fmla="*/ 97 h 384"/>
                  <a:gd name="T32" fmla="*/ 54 w 282"/>
                  <a:gd name="T33" fmla="*/ 194 h 384"/>
                  <a:gd name="T34" fmla="*/ 92 w 282"/>
                  <a:gd name="T35" fmla="*/ 189 h 384"/>
                  <a:gd name="T36" fmla="*/ 260 w 282"/>
                  <a:gd name="T37" fmla="*/ 357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2" h="384">
                    <a:moveTo>
                      <a:pt x="260" y="357"/>
                    </a:moveTo>
                    <a:cubicBezTo>
                      <a:pt x="260" y="362"/>
                      <a:pt x="260" y="367"/>
                      <a:pt x="260" y="373"/>
                    </a:cubicBezTo>
                    <a:cubicBezTo>
                      <a:pt x="280" y="384"/>
                      <a:pt x="280" y="384"/>
                      <a:pt x="280" y="384"/>
                    </a:cubicBezTo>
                    <a:cubicBezTo>
                      <a:pt x="281" y="374"/>
                      <a:pt x="282" y="365"/>
                      <a:pt x="282" y="357"/>
                    </a:cubicBezTo>
                    <a:cubicBezTo>
                      <a:pt x="282" y="269"/>
                      <a:pt x="222" y="193"/>
                      <a:pt x="136" y="173"/>
                    </a:cubicBezTo>
                    <a:cubicBezTo>
                      <a:pt x="131" y="172"/>
                      <a:pt x="131" y="172"/>
                      <a:pt x="131" y="172"/>
                    </a:cubicBezTo>
                    <a:cubicBezTo>
                      <a:pt x="131" y="97"/>
                      <a:pt x="131" y="97"/>
                      <a:pt x="131" y="97"/>
                    </a:cubicBezTo>
                    <a:cubicBezTo>
                      <a:pt x="176" y="97"/>
                      <a:pt x="176" y="97"/>
                      <a:pt x="176" y="97"/>
                    </a:cubicBezTo>
                    <a:cubicBezTo>
                      <a:pt x="180" y="97"/>
                      <a:pt x="181" y="94"/>
                      <a:pt x="182" y="93"/>
                    </a:cubicBezTo>
                    <a:cubicBezTo>
                      <a:pt x="182" y="92"/>
                      <a:pt x="183" y="89"/>
                      <a:pt x="180" y="87"/>
                    </a:cubicBezTo>
                    <a:cubicBezTo>
                      <a:pt x="96" y="3"/>
                      <a:pt x="96" y="3"/>
                      <a:pt x="96" y="3"/>
                    </a:cubicBezTo>
                    <a:cubicBezTo>
                      <a:pt x="94" y="0"/>
                      <a:pt x="89" y="0"/>
                      <a:pt x="86" y="3"/>
                    </a:cubicBezTo>
                    <a:cubicBezTo>
                      <a:pt x="2" y="87"/>
                      <a:pt x="2" y="87"/>
                      <a:pt x="2" y="87"/>
                    </a:cubicBezTo>
                    <a:cubicBezTo>
                      <a:pt x="0" y="89"/>
                      <a:pt x="0" y="92"/>
                      <a:pt x="1" y="93"/>
                    </a:cubicBezTo>
                    <a:cubicBezTo>
                      <a:pt x="1" y="94"/>
                      <a:pt x="2" y="97"/>
                      <a:pt x="6" y="97"/>
                    </a:cubicBezTo>
                    <a:cubicBezTo>
                      <a:pt x="54" y="97"/>
                      <a:pt x="54" y="97"/>
                      <a:pt x="54" y="97"/>
                    </a:cubicBezTo>
                    <a:cubicBezTo>
                      <a:pt x="54" y="194"/>
                      <a:pt x="54" y="194"/>
                      <a:pt x="54" y="194"/>
                    </a:cubicBezTo>
                    <a:cubicBezTo>
                      <a:pt x="66" y="191"/>
                      <a:pt x="79" y="189"/>
                      <a:pt x="92" y="189"/>
                    </a:cubicBezTo>
                    <a:cubicBezTo>
                      <a:pt x="185" y="189"/>
                      <a:pt x="260" y="265"/>
                      <a:pt x="260" y="357"/>
                    </a:cubicBez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505050"/>
                  </a:solidFill>
                  <a:effectLst/>
                  <a:uLnTx/>
                  <a:uFillTx/>
                  <a:latin typeface="微软雅黑" panose="020B0503020204020204" pitchFamily="34" charset="-122"/>
                  <a:ea typeface="微软雅黑" panose="020B0503020204020204" pitchFamily="34" charset="-122"/>
                </a:endParaRPr>
              </a:p>
            </p:txBody>
          </p:sp>
          <p:sp>
            <p:nvSpPr>
              <p:cNvPr id="68" name="Oval 8">
                <a:extLst>
                  <a:ext uri="{FF2B5EF4-FFF2-40B4-BE49-F238E27FC236}">
                    <a16:creationId xmlns:a16="http://schemas.microsoft.com/office/drawing/2014/main" id="{7CD0B432-2CDE-4F98-92DF-55515F2117BE}"/>
                  </a:ext>
                </a:extLst>
              </p:cNvPr>
              <p:cNvSpPr>
                <a:spLocks noChangeArrowheads="1"/>
              </p:cNvSpPr>
              <p:nvPr/>
            </p:nvSpPr>
            <p:spPr bwMode="auto">
              <a:xfrm>
                <a:off x="9324709" y="2392717"/>
                <a:ext cx="93038" cy="9172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505050"/>
                  </a:solidFill>
                  <a:effectLst/>
                  <a:uLnTx/>
                  <a:uFillTx/>
                  <a:latin typeface="微软雅黑" panose="020B0503020204020204" pitchFamily="34" charset="-122"/>
                  <a:ea typeface="微软雅黑" panose="020B0503020204020204" pitchFamily="34" charset="-122"/>
                </a:endParaRPr>
              </a:p>
            </p:txBody>
          </p:sp>
        </p:grpSp>
      </p:grpSp>
      <p:grpSp>
        <p:nvGrpSpPr>
          <p:cNvPr id="8" name="Group 7" descr="Large, pretrained AI models to unlock new scenarios">
            <a:extLst>
              <a:ext uri="{FF2B5EF4-FFF2-40B4-BE49-F238E27FC236}">
                <a16:creationId xmlns:a16="http://schemas.microsoft.com/office/drawing/2014/main" id="{10EA78AD-FFAD-8A7C-CE1E-5A12F6CCC9EE}"/>
              </a:ext>
            </a:extLst>
          </p:cNvPr>
          <p:cNvGrpSpPr/>
          <p:nvPr/>
        </p:nvGrpSpPr>
        <p:grpSpPr>
          <a:xfrm>
            <a:off x="5796353" y="2395042"/>
            <a:ext cx="4993685" cy="504638"/>
            <a:chOff x="6143941" y="1754560"/>
            <a:chExt cx="4993685" cy="504638"/>
          </a:xfrm>
        </p:grpSpPr>
        <p:sp>
          <p:nvSpPr>
            <p:cNvPr id="69" name="Text Placeholder 5">
              <a:extLst>
                <a:ext uri="{FF2B5EF4-FFF2-40B4-BE49-F238E27FC236}">
                  <a16:creationId xmlns:a16="http://schemas.microsoft.com/office/drawing/2014/main" id="{369276B0-B0ED-481B-94A8-4BE878F6FFEF}"/>
                </a:ext>
                <a:ext uri="{C183D7F6-B498-43B3-948B-1728B52AA6E4}">
                  <adec:decorative xmlns:adec="http://schemas.microsoft.com/office/drawing/2017/decorative" val="1"/>
                </a:ext>
              </a:extLst>
            </p:cNvPr>
            <p:cNvSpPr txBox="1">
              <a:spLocks/>
            </p:cNvSpPr>
            <p:nvPr/>
          </p:nvSpPr>
          <p:spPr>
            <a:xfrm>
              <a:off x="6945854" y="1754560"/>
              <a:ext cx="4191772" cy="276999"/>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buNone/>
                <a:defRPr/>
              </a:pPr>
              <a:r>
                <a:rPr lang="zh-CN" altLang="en-US" sz="1800">
                  <a:latin typeface="微软雅黑" panose="020B0503020204020204" pitchFamily="34" charset="-122"/>
                  <a:ea typeface="微软雅黑" panose="020B0503020204020204" pitchFamily="34" charset="-122"/>
                </a:rPr>
                <a:t>大型的预训练</a:t>
              </a:r>
              <a:r>
                <a:rPr lang="en-US" altLang="zh-CN" sz="1800">
                  <a:latin typeface="微软雅黑" panose="020B0503020204020204" pitchFamily="34" charset="-122"/>
                  <a:ea typeface="微软雅黑" panose="020B0503020204020204" pitchFamily="34" charset="-122"/>
                </a:rPr>
                <a:t>AI</a:t>
              </a:r>
              <a:r>
                <a:rPr lang="zh-CN" altLang="en-US" sz="1800">
                  <a:latin typeface="微软雅黑" panose="020B0503020204020204" pitchFamily="34" charset="-122"/>
                  <a:ea typeface="微软雅黑" panose="020B0503020204020204" pitchFamily="34" charset="-122"/>
                </a:rPr>
                <a:t>模型来解锁新的场景</a:t>
              </a:r>
              <a:endParaRPr kumimoji="0" lang="en-US" sz="1800" b="0" i="0" u="none" strike="noStrike" kern="1200" cap="none" spc="0" normalizeH="0" baseline="0" noProof="0">
                <a:ln>
                  <a:noFill/>
                </a:ln>
                <a:gradFill>
                  <a:gsLst>
                    <a:gs pos="0">
                      <a:srgbClr val="FFFFFF"/>
                    </a:gs>
                    <a:gs pos="100000">
                      <a:srgbClr val="FFFFFF"/>
                    </a:gs>
                  </a:gsLst>
                  <a:lin ang="2700000" scaled="0"/>
                </a:gradFill>
                <a:effectLst/>
                <a:uLnTx/>
                <a:uFillTx/>
                <a:latin typeface="微软雅黑" panose="020B0503020204020204" pitchFamily="34" charset="-122"/>
                <a:ea typeface="微软雅黑" panose="020B0503020204020204" pitchFamily="34" charset="-122"/>
                <a:cs typeface="Segoe UI Semibold" panose="020B0702040204020203" pitchFamily="34" charset="0"/>
              </a:endParaRPr>
            </a:p>
          </p:txBody>
        </p:sp>
        <p:grpSp>
          <p:nvGrpSpPr>
            <p:cNvPr id="70" name="manage">
              <a:extLst>
                <a:ext uri="{FF2B5EF4-FFF2-40B4-BE49-F238E27FC236}">
                  <a16:creationId xmlns:a16="http://schemas.microsoft.com/office/drawing/2014/main" id="{D16ED142-78F2-4824-9A39-91258900BCD7}"/>
                </a:ext>
                <a:ext uri="{C183D7F6-B498-43B3-948B-1728B52AA6E4}">
                  <adec:decorative xmlns:adec="http://schemas.microsoft.com/office/drawing/2017/decorative" val="1"/>
                </a:ext>
              </a:extLst>
            </p:cNvPr>
            <p:cNvGrpSpPr/>
            <p:nvPr/>
          </p:nvGrpSpPr>
          <p:grpSpPr>
            <a:xfrm>
              <a:off x="6143941" y="1797984"/>
              <a:ext cx="458117" cy="461214"/>
              <a:chOff x="4477326" y="5668469"/>
              <a:chExt cx="397725" cy="400412"/>
            </a:xfrm>
          </p:grpSpPr>
          <p:sp>
            <p:nvSpPr>
              <p:cNvPr id="71" name="Freeform: Shape 70">
                <a:extLst>
                  <a:ext uri="{FF2B5EF4-FFF2-40B4-BE49-F238E27FC236}">
                    <a16:creationId xmlns:a16="http://schemas.microsoft.com/office/drawing/2014/main" id="{F83FE82D-386E-4E9C-9FF1-744EFEE84221}"/>
                  </a:ext>
                </a:extLst>
              </p:cNvPr>
              <p:cNvSpPr/>
              <p:nvPr/>
            </p:nvSpPr>
            <p:spPr>
              <a:xfrm>
                <a:off x="4477326" y="5733854"/>
                <a:ext cx="82947" cy="124420"/>
              </a:xfrm>
              <a:custGeom>
                <a:avLst/>
                <a:gdLst>
                  <a:gd name="connsiteX0" fmla="*/ 52441 w 82947"/>
                  <a:gd name="connsiteY0" fmla="*/ 1328 h 124419"/>
                  <a:gd name="connsiteX1" fmla="*/ 1328 w 82947"/>
                  <a:gd name="connsiteY1" fmla="*/ 124264 h 124419"/>
                  <a:gd name="connsiteX2" fmla="*/ 43922 w 82947"/>
                  <a:gd name="connsiteY2" fmla="*/ 124264 h 124419"/>
                  <a:gd name="connsiteX3" fmla="*/ 82396 w 82947"/>
                  <a:gd name="connsiteY3" fmla="*/ 31294 h 124419"/>
                  <a:gd name="connsiteX4" fmla="*/ 52441 w 82947"/>
                  <a:gd name="connsiteY4" fmla="*/ 1328 h 1244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947" h="124419">
                    <a:moveTo>
                      <a:pt x="52441" y="1328"/>
                    </a:moveTo>
                    <a:cubicBezTo>
                      <a:pt x="22695" y="34228"/>
                      <a:pt x="3842" y="77046"/>
                      <a:pt x="1328" y="124264"/>
                    </a:cubicBezTo>
                    <a:lnTo>
                      <a:pt x="43922" y="124264"/>
                    </a:lnTo>
                    <a:cubicBezTo>
                      <a:pt x="46296" y="88780"/>
                      <a:pt x="60401" y="56510"/>
                      <a:pt x="82396" y="31294"/>
                    </a:cubicBezTo>
                    <a:lnTo>
                      <a:pt x="52441" y="1328"/>
                    </a:lnTo>
                    <a:close/>
                  </a:path>
                </a:pathLst>
              </a:custGeom>
              <a:solidFill>
                <a:srgbClr val="50E6FF"/>
              </a:solidFill>
              <a:ln w="406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endParaRPr>
              </a:p>
            </p:txBody>
          </p:sp>
          <p:sp>
            <p:nvSpPr>
              <p:cNvPr id="72" name="Freeform: Shape 71">
                <a:extLst>
                  <a:ext uri="{FF2B5EF4-FFF2-40B4-BE49-F238E27FC236}">
                    <a16:creationId xmlns:a16="http://schemas.microsoft.com/office/drawing/2014/main" id="{7B8FAE30-6278-47AD-8B45-594159EA7D72}"/>
                  </a:ext>
                </a:extLst>
              </p:cNvPr>
              <p:cNvSpPr/>
              <p:nvPr/>
            </p:nvSpPr>
            <p:spPr>
              <a:xfrm>
                <a:off x="4543450" y="5985934"/>
                <a:ext cx="124421" cy="82947"/>
              </a:xfrm>
              <a:custGeom>
                <a:avLst/>
                <a:gdLst>
                  <a:gd name="connsiteX0" fmla="*/ 1328 w 124420"/>
                  <a:gd name="connsiteY0" fmla="*/ 31224 h 82946"/>
                  <a:gd name="connsiteX1" fmla="*/ 124222 w 124420"/>
                  <a:gd name="connsiteY1" fmla="*/ 81725 h 82946"/>
                  <a:gd name="connsiteX2" fmla="*/ 124222 w 124420"/>
                  <a:gd name="connsiteY2" fmla="*/ 39955 h 82946"/>
                  <a:gd name="connsiteX3" fmla="*/ 31214 w 124420"/>
                  <a:gd name="connsiteY3" fmla="*/ 1328 h 82946"/>
                  <a:gd name="connsiteX4" fmla="*/ 1328 w 124420"/>
                  <a:gd name="connsiteY4" fmla="*/ 31224 h 829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420" h="82946">
                    <a:moveTo>
                      <a:pt x="1328" y="31224"/>
                    </a:moveTo>
                    <a:cubicBezTo>
                      <a:pt x="34286" y="60701"/>
                      <a:pt x="77089" y="79420"/>
                      <a:pt x="124222" y="81725"/>
                    </a:cubicBezTo>
                    <a:lnTo>
                      <a:pt x="124222" y="39955"/>
                    </a:lnTo>
                    <a:cubicBezTo>
                      <a:pt x="88680" y="37580"/>
                      <a:pt x="56421" y="23401"/>
                      <a:pt x="31214" y="1328"/>
                    </a:cubicBezTo>
                    <a:lnTo>
                      <a:pt x="1328" y="31224"/>
                    </a:lnTo>
                    <a:close/>
                  </a:path>
                </a:pathLst>
              </a:custGeom>
              <a:solidFill>
                <a:srgbClr val="0078D4"/>
              </a:solidFill>
              <a:ln w="406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endParaRPr>
              </a:p>
            </p:txBody>
          </p:sp>
          <p:sp>
            <p:nvSpPr>
              <p:cNvPr id="73" name="Freeform: Shape 72">
                <a:extLst>
                  <a:ext uri="{FF2B5EF4-FFF2-40B4-BE49-F238E27FC236}">
                    <a16:creationId xmlns:a16="http://schemas.microsoft.com/office/drawing/2014/main" id="{157D1770-B708-4062-8CFB-E6DC69A5F44B}"/>
                  </a:ext>
                </a:extLst>
              </p:cNvPr>
              <p:cNvSpPr/>
              <p:nvPr/>
            </p:nvSpPr>
            <p:spPr>
              <a:xfrm>
                <a:off x="4477326" y="5877812"/>
                <a:ext cx="82947" cy="124420"/>
              </a:xfrm>
              <a:custGeom>
                <a:avLst/>
                <a:gdLst>
                  <a:gd name="connsiteX0" fmla="*/ 1328 w 82947"/>
                  <a:gd name="connsiteY0" fmla="*/ 1328 h 124419"/>
                  <a:gd name="connsiteX1" fmla="*/ 52301 w 82947"/>
                  <a:gd name="connsiteY1" fmla="*/ 124264 h 124419"/>
                  <a:gd name="connsiteX2" fmla="*/ 82256 w 82947"/>
                  <a:gd name="connsiteY2" fmla="*/ 94298 h 124419"/>
                  <a:gd name="connsiteX3" fmla="*/ 43922 w 82947"/>
                  <a:gd name="connsiteY3" fmla="*/ 1328 h 124419"/>
                  <a:gd name="connsiteX4" fmla="*/ 1328 w 82947"/>
                  <a:gd name="connsiteY4" fmla="*/ 1328 h 1244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947" h="124419">
                    <a:moveTo>
                      <a:pt x="1328" y="1328"/>
                    </a:moveTo>
                    <a:cubicBezTo>
                      <a:pt x="3772" y="48547"/>
                      <a:pt x="22625" y="91365"/>
                      <a:pt x="52301" y="124264"/>
                    </a:cubicBezTo>
                    <a:lnTo>
                      <a:pt x="82256" y="94298"/>
                    </a:lnTo>
                    <a:cubicBezTo>
                      <a:pt x="60331" y="69083"/>
                      <a:pt x="46296" y="36812"/>
                      <a:pt x="43922" y="1328"/>
                    </a:cubicBezTo>
                    <a:lnTo>
                      <a:pt x="1328" y="1328"/>
                    </a:lnTo>
                    <a:close/>
                  </a:path>
                </a:pathLst>
              </a:custGeom>
              <a:solidFill>
                <a:srgbClr val="0078D4"/>
              </a:solidFill>
              <a:ln w="406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endParaRPr>
              </a:p>
            </p:txBody>
          </p:sp>
          <p:sp>
            <p:nvSpPr>
              <p:cNvPr id="74" name="Freeform: Shape 73">
                <a:extLst>
                  <a:ext uri="{FF2B5EF4-FFF2-40B4-BE49-F238E27FC236}">
                    <a16:creationId xmlns:a16="http://schemas.microsoft.com/office/drawing/2014/main" id="{908E0A21-B8E8-432A-BDCA-13A12A35FE97}"/>
                  </a:ext>
                </a:extLst>
              </p:cNvPr>
              <p:cNvSpPr/>
              <p:nvPr/>
            </p:nvSpPr>
            <p:spPr>
              <a:xfrm>
                <a:off x="4795522" y="5734615"/>
                <a:ext cx="78800" cy="124420"/>
              </a:xfrm>
              <a:custGeom>
                <a:avLst/>
                <a:gdLst>
                  <a:gd name="connsiteX0" fmla="*/ 30306 w 78799"/>
                  <a:gd name="connsiteY0" fmla="*/ 1328 h 124419"/>
                  <a:gd name="connsiteX1" fmla="*/ 1328 w 78799"/>
                  <a:gd name="connsiteY1" fmla="*/ 30316 h 124419"/>
                  <a:gd name="connsiteX2" fmla="*/ 39942 w 78799"/>
                  <a:gd name="connsiteY2" fmla="*/ 123496 h 124419"/>
                  <a:gd name="connsiteX3" fmla="*/ 80720 w 78799"/>
                  <a:gd name="connsiteY3" fmla="*/ 123496 h 124419"/>
                  <a:gd name="connsiteX4" fmla="*/ 30306 w 78799"/>
                  <a:gd name="connsiteY4" fmla="*/ 1328 h 1244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799" h="124419">
                    <a:moveTo>
                      <a:pt x="30306" y="1328"/>
                    </a:moveTo>
                    <a:lnTo>
                      <a:pt x="1328" y="30316"/>
                    </a:lnTo>
                    <a:cubicBezTo>
                      <a:pt x="23463" y="55532"/>
                      <a:pt x="37638" y="87873"/>
                      <a:pt x="39942" y="123496"/>
                    </a:cubicBezTo>
                    <a:lnTo>
                      <a:pt x="80720" y="123496"/>
                    </a:lnTo>
                    <a:cubicBezTo>
                      <a:pt x="78276" y="76627"/>
                      <a:pt x="59633" y="34088"/>
                      <a:pt x="30306" y="1328"/>
                    </a:cubicBezTo>
                    <a:close/>
                  </a:path>
                </a:pathLst>
              </a:custGeom>
              <a:solidFill>
                <a:srgbClr val="50E6FF"/>
              </a:solidFill>
              <a:ln w="406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endParaRPr>
              </a:p>
            </p:txBody>
          </p:sp>
          <p:sp>
            <p:nvSpPr>
              <p:cNvPr id="75" name="Freeform: Shape 74">
                <a:extLst>
                  <a:ext uri="{FF2B5EF4-FFF2-40B4-BE49-F238E27FC236}">
                    <a16:creationId xmlns:a16="http://schemas.microsoft.com/office/drawing/2014/main" id="{E77D6393-0E6D-4580-BC3C-5BF12054C9BB}"/>
                  </a:ext>
                </a:extLst>
              </p:cNvPr>
              <p:cNvSpPr/>
              <p:nvPr/>
            </p:nvSpPr>
            <p:spPr>
              <a:xfrm>
                <a:off x="4687360" y="5668533"/>
                <a:ext cx="124421" cy="78799"/>
              </a:xfrm>
              <a:custGeom>
                <a:avLst/>
                <a:gdLst>
                  <a:gd name="connsiteX0" fmla="*/ 1328 w 124420"/>
                  <a:gd name="connsiteY0" fmla="*/ 1328 h 78799"/>
                  <a:gd name="connsiteX1" fmla="*/ 1328 w 124420"/>
                  <a:gd name="connsiteY1" fmla="*/ 42959 h 78799"/>
                  <a:gd name="connsiteX2" fmla="*/ 94476 w 124420"/>
                  <a:gd name="connsiteY2" fmla="*/ 81306 h 78799"/>
                  <a:gd name="connsiteX3" fmla="*/ 123523 w 124420"/>
                  <a:gd name="connsiteY3" fmla="*/ 52249 h 78799"/>
                  <a:gd name="connsiteX4" fmla="*/ 1328 w 124420"/>
                  <a:gd name="connsiteY4" fmla="*/ 1328 h 787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420" h="78799">
                    <a:moveTo>
                      <a:pt x="1328" y="1328"/>
                    </a:moveTo>
                    <a:lnTo>
                      <a:pt x="1328" y="42959"/>
                    </a:lnTo>
                    <a:cubicBezTo>
                      <a:pt x="36870" y="45264"/>
                      <a:pt x="69199" y="59304"/>
                      <a:pt x="94476" y="81306"/>
                    </a:cubicBezTo>
                    <a:lnTo>
                      <a:pt x="123523" y="52249"/>
                    </a:lnTo>
                    <a:cubicBezTo>
                      <a:pt x="90775" y="22772"/>
                      <a:pt x="48182" y="3913"/>
                      <a:pt x="1328" y="1328"/>
                    </a:cubicBezTo>
                    <a:close/>
                  </a:path>
                </a:pathLst>
              </a:custGeom>
              <a:solidFill>
                <a:srgbClr val="50E6FF"/>
              </a:solidFill>
              <a:ln w="406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endParaRPr>
              </a:p>
            </p:txBody>
          </p:sp>
          <p:sp>
            <p:nvSpPr>
              <p:cNvPr id="76" name="Freeform: Shape 75">
                <a:extLst>
                  <a:ext uri="{FF2B5EF4-FFF2-40B4-BE49-F238E27FC236}">
                    <a16:creationId xmlns:a16="http://schemas.microsoft.com/office/drawing/2014/main" id="{BD13494C-47BD-4198-B688-824C729A2983}"/>
                  </a:ext>
                </a:extLst>
              </p:cNvPr>
              <p:cNvSpPr/>
              <p:nvPr/>
            </p:nvSpPr>
            <p:spPr>
              <a:xfrm>
                <a:off x="4543519" y="5668469"/>
                <a:ext cx="124421" cy="78799"/>
              </a:xfrm>
              <a:custGeom>
                <a:avLst/>
                <a:gdLst>
                  <a:gd name="connsiteX0" fmla="*/ 124152 w 124420"/>
                  <a:gd name="connsiteY0" fmla="*/ 1328 h 78799"/>
                  <a:gd name="connsiteX1" fmla="*/ 1328 w 124420"/>
                  <a:gd name="connsiteY1" fmla="*/ 51690 h 78799"/>
                  <a:gd name="connsiteX2" fmla="*/ 31214 w 124420"/>
                  <a:gd name="connsiteY2" fmla="*/ 81586 h 78799"/>
                  <a:gd name="connsiteX3" fmla="*/ 124082 w 124420"/>
                  <a:gd name="connsiteY3" fmla="*/ 43029 h 78799"/>
                  <a:gd name="connsiteX4" fmla="*/ 124082 w 124420"/>
                  <a:gd name="connsiteY4" fmla="*/ 1328 h 78799"/>
                  <a:gd name="connsiteX5" fmla="*/ 124152 w 124420"/>
                  <a:gd name="connsiteY5" fmla="*/ 1328 h 78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420" h="78799">
                    <a:moveTo>
                      <a:pt x="124152" y="1328"/>
                    </a:moveTo>
                    <a:cubicBezTo>
                      <a:pt x="77020" y="3633"/>
                      <a:pt x="34286" y="22283"/>
                      <a:pt x="1328" y="51690"/>
                    </a:cubicBezTo>
                    <a:lnTo>
                      <a:pt x="31214" y="81586"/>
                    </a:lnTo>
                    <a:cubicBezTo>
                      <a:pt x="56351" y="59583"/>
                      <a:pt x="88611" y="45473"/>
                      <a:pt x="124082" y="43029"/>
                    </a:cubicBezTo>
                    <a:lnTo>
                      <a:pt x="124082" y="1328"/>
                    </a:lnTo>
                    <a:lnTo>
                      <a:pt x="124152" y="1328"/>
                    </a:lnTo>
                    <a:close/>
                  </a:path>
                </a:pathLst>
              </a:custGeom>
              <a:solidFill>
                <a:srgbClr val="50E6FF"/>
              </a:solidFill>
              <a:ln w="406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endParaRPr>
              </a:p>
            </p:txBody>
          </p:sp>
          <p:sp>
            <p:nvSpPr>
              <p:cNvPr id="77" name="Freeform: Shape 76">
                <a:extLst>
                  <a:ext uri="{FF2B5EF4-FFF2-40B4-BE49-F238E27FC236}">
                    <a16:creationId xmlns:a16="http://schemas.microsoft.com/office/drawing/2014/main" id="{1BADC839-DD1A-417F-9439-374D962DA73A}"/>
                  </a:ext>
                </a:extLst>
              </p:cNvPr>
              <p:cNvSpPr/>
              <p:nvPr/>
            </p:nvSpPr>
            <p:spPr>
              <a:xfrm>
                <a:off x="4833577" y="5877812"/>
                <a:ext cx="41474" cy="41473"/>
              </a:xfrm>
              <a:custGeom>
                <a:avLst/>
                <a:gdLst>
                  <a:gd name="connsiteX0" fmla="*/ 35753 w 41473"/>
                  <a:gd name="connsiteY0" fmla="*/ 44146 h 41473"/>
                  <a:gd name="connsiteX1" fmla="*/ 42666 w 41473"/>
                  <a:gd name="connsiteY1" fmla="*/ 1328 h 41473"/>
                  <a:gd name="connsiteX2" fmla="*/ 1887 w 41473"/>
                  <a:gd name="connsiteY2" fmla="*/ 1328 h 41473"/>
                  <a:gd name="connsiteX3" fmla="*/ 1328 w 41473"/>
                  <a:gd name="connsiteY3" fmla="*/ 7615 h 41473"/>
                  <a:gd name="connsiteX4" fmla="*/ 35753 w 41473"/>
                  <a:gd name="connsiteY4" fmla="*/ 44146 h 41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73" h="41473">
                    <a:moveTo>
                      <a:pt x="35753" y="44146"/>
                    </a:moveTo>
                    <a:cubicBezTo>
                      <a:pt x="39523" y="30386"/>
                      <a:pt x="41897" y="16066"/>
                      <a:pt x="42666" y="1328"/>
                    </a:cubicBezTo>
                    <a:lnTo>
                      <a:pt x="1887" y="1328"/>
                    </a:lnTo>
                    <a:cubicBezTo>
                      <a:pt x="1748" y="3424"/>
                      <a:pt x="1538" y="5519"/>
                      <a:pt x="1328" y="7615"/>
                    </a:cubicBezTo>
                    <a:cubicBezTo>
                      <a:pt x="16760" y="15298"/>
                      <a:pt x="29049" y="28290"/>
                      <a:pt x="35753" y="44146"/>
                    </a:cubicBezTo>
                    <a:close/>
                  </a:path>
                </a:pathLst>
              </a:custGeom>
              <a:solidFill>
                <a:srgbClr val="0078D4"/>
              </a:solidFill>
              <a:ln w="406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endParaRPr>
              </a:p>
            </p:txBody>
          </p:sp>
          <p:sp>
            <p:nvSpPr>
              <p:cNvPr id="78" name="Freeform: Shape 77">
                <a:extLst>
                  <a:ext uri="{FF2B5EF4-FFF2-40B4-BE49-F238E27FC236}">
                    <a16:creationId xmlns:a16="http://schemas.microsoft.com/office/drawing/2014/main" id="{C1E4D431-7043-430B-85C5-BD7BCC25992F}"/>
                  </a:ext>
                </a:extLst>
              </p:cNvPr>
              <p:cNvSpPr/>
              <p:nvPr/>
            </p:nvSpPr>
            <p:spPr>
              <a:xfrm>
                <a:off x="4687360" y="6016035"/>
                <a:ext cx="41474" cy="49768"/>
              </a:xfrm>
              <a:custGeom>
                <a:avLst/>
                <a:gdLst>
                  <a:gd name="connsiteX0" fmla="*/ 1328 w 41473"/>
                  <a:gd name="connsiteY0" fmla="*/ 9850 h 49768"/>
                  <a:gd name="connsiteX1" fmla="*/ 1328 w 41473"/>
                  <a:gd name="connsiteY1" fmla="*/ 51480 h 49768"/>
                  <a:gd name="connsiteX2" fmla="*/ 43154 w 41473"/>
                  <a:gd name="connsiteY2" fmla="*/ 44635 h 49768"/>
                  <a:gd name="connsiteX3" fmla="*/ 43154 w 41473"/>
                  <a:gd name="connsiteY3" fmla="*/ 1328 h 49768"/>
                  <a:gd name="connsiteX4" fmla="*/ 1328 w 41473"/>
                  <a:gd name="connsiteY4" fmla="*/ 9850 h 497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73" h="49768">
                    <a:moveTo>
                      <a:pt x="1328" y="9850"/>
                    </a:moveTo>
                    <a:lnTo>
                      <a:pt x="1328" y="51480"/>
                    </a:lnTo>
                    <a:cubicBezTo>
                      <a:pt x="15712" y="50712"/>
                      <a:pt x="29747" y="48337"/>
                      <a:pt x="43154" y="44635"/>
                    </a:cubicBezTo>
                    <a:lnTo>
                      <a:pt x="43154" y="1328"/>
                    </a:lnTo>
                    <a:cubicBezTo>
                      <a:pt x="29887" y="6008"/>
                      <a:pt x="15852" y="8872"/>
                      <a:pt x="1328" y="9850"/>
                    </a:cubicBezTo>
                    <a:close/>
                  </a:path>
                </a:pathLst>
              </a:custGeom>
              <a:solidFill>
                <a:srgbClr val="0078D4"/>
              </a:solidFill>
              <a:ln w="406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endParaRPr>
              </a:p>
            </p:txBody>
          </p:sp>
          <p:sp>
            <p:nvSpPr>
              <p:cNvPr id="79" name="Freeform: Shape 78">
                <a:extLst>
                  <a:ext uri="{FF2B5EF4-FFF2-40B4-BE49-F238E27FC236}">
                    <a16:creationId xmlns:a16="http://schemas.microsoft.com/office/drawing/2014/main" id="{74644DFB-25DE-4801-9B81-0C302C53FB8C}"/>
                  </a:ext>
                </a:extLst>
              </p:cNvPr>
              <p:cNvSpPr/>
              <p:nvPr/>
            </p:nvSpPr>
            <p:spPr>
              <a:xfrm>
                <a:off x="4562443" y="5789163"/>
                <a:ext cx="228104" cy="132715"/>
              </a:xfrm>
              <a:custGeom>
                <a:avLst/>
                <a:gdLst>
                  <a:gd name="connsiteX0" fmla="*/ 229100 w 228104"/>
                  <a:gd name="connsiteY0" fmla="*/ 89548 h 132714"/>
                  <a:gd name="connsiteX1" fmla="*/ 229588 w 228104"/>
                  <a:gd name="connsiteY1" fmla="*/ 82284 h 132714"/>
                  <a:gd name="connsiteX2" fmla="*/ 178127 w 228104"/>
                  <a:gd name="connsiteY2" fmla="*/ 30805 h 132714"/>
                  <a:gd name="connsiteX3" fmla="*/ 166606 w 228104"/>
                  <a:gd name="connsiteY3" fmla="*/ 32132 h 132714"/>
                  <a:gd name="connsiteX4" fmla="*/ 110676 w 228104"/>
                  <a:gd name="connsiteY4" fmla="*/ 1328 h 132714"/>
                  <a:gd name="connsiteX5" fmla="*/ 44481 w 228104"/>
                  <a:gd name="connsiteY5" fmla="*/ 67546 h 132714"/>
                  <a:gd name="connsiteX6" fmla="*/ 44551 w 228104"/>
                  <a:gd name="connsiteY6" fmla="*/ 70270 h 132714"/>
                  <a:gd name="connsiteX7" fmla="*/ 33937 w 228104"/>
                  <a:gd name="connsiteY7" fmla="*/ 68524 h 132714"/>
                  <a:gd name="connsiteX8" fmla="*/ 1328 w 228104"/>
                  <a:gd name="connsiteY8" fmla="*/ 101144 h 132714"/>
                  <a:gd name="connsiteX9" fmla="*/ 30725 w 228104"/>
                  <a:gd name="connsiteY9" fmla="*/ 133554 h 132714"/>
                  <a:gd name="connsiteX10" fmla="*/ 173309 w 228104"/>
                  <a:gd name="connsiteY10" fmla="*/ 133833 h 132714"/>
                  <a:gd name="connsiteX11" fmla="*/ 229100 w 228104"/>
                  <a:gd name="connsiteY11" fmla="*/ 89548 h 132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8104" h="132714">
                    <a:moveTo>
                      <a:pt x="229100" y="89548"/>
                    </a:moveTo>
                    <a:cubicBezTo>
                      <a:pt x="229449" y="87174"/>
                      <a:pt x="229588" y="84799"/>
                      <a:pt x="229588" y="82284"/>
                    </a:cubicBezTo>
                    <a:cubicBezTo>
                      <a:pt x="229588" y="53855"/>
                      <a:pt x="206546" y="30805"/>
                      <a:pt x="178127" y="30805"/>
                    </a:cubicBezTo>
                    <a:cubicBezTo>
                      <a:pt x="174147" y="30805"/>
                      <a:pt x="170307" y="31224"/>
                      <a:pt x="166606" y="32132"/>
                    </a:cubicBezTo>
                    <a:cubicBezTo>
                      <a:pt x="154875" y="13622"/>
                      <a:pt x="134207" y="1328"/>
                      <a:pt x="110676" y="1328"/>
                    </a:cubicBezTo>
                    <a:cubicBezTo>
                      <a:pt x="74087" y="1328"/>
                      <a:pt x="44481" y="31015"/>
                      <a:pt x="44481" y="67546"/>
                    </a:cubicBezTo>
                    <a:cubicBezTo>
                      <a:pt x="44481" y="68454"/>
                      <a:pt x="44481" y="69362"/>
                      <a:pt x="44551" y="70270"/>
                    </a:cubicBezTo>
                    <a:cubicBezTo>
                      <a:pt x="41199" y="69152"/>
                      <a:pt x="37638" y="68524"/>
                      <a:pt x="33937" y="68524"/>
                    </a:cubicBezTo>
                    <a:cubicBezTo>
                      <a:pt x="15922" y="68524"/>
                      <a:pt x="1328" y="83123"/>
                      <a:pt x="1328" y="101144"/>
                    </a:cubicBezTo>
                    <a:cubicBezTo>
                      <a:pt x="1328" y="118047"/>
                      <a:pt x="14177" y="131947"/>
                      <a:pt x="30725" y="133554"/>
                    </a:cubicBezTo>
                    <a:lnTo>
                      <a:pt x="173309" y="133833"/>
                    </a:lnTo>
                    <a:cubicBezTo>
                      <a:pt x="182736" y="110713"/>
                      <a:pt x="203753" y="93530"/>
                      <a:pt x="229100" y="89548"/>
                    </a:cubicBezTo>
                    <a:close/>
                  </a:path>
                </a:pathLst>
              </a:custGeom>
              <a:solidFill>
                <a:srgbClr val="50E6FF"/>
              </a:solidFill>
              <a:ln w="406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endParaRPr>
              </a:p>
            </p:txBody>
          </p:sp>
          <p:sp>
            <p:nvSpPr>
              <p:cNvPr id="80" name="Freeform: Shape 79">
                <a:extLst>
                  <a:ext uri="{FF2B5EF4-FFF2-40B4-BE49-F238E27FC236}">
                    <a16:creationId xmlns:a16="http://schemas.microsoft.com/office/drawing/2014/main" id="{343658F1-4475-4F52-A244-34A81B6DB007}"/>
                  </a:ext>
                </a:extLst>
              </p:cNvPr>
              <p:cNvSpPr/>
              <p:nvPr/>
            </p:nvSpPr>
            <p:spPr>
              <a:xfrm>
                <a:off x="4749018" y="5895762"/>
                <a:ext cx="103684" cy="170041"/>
              </a:xfrm>
              <a:custGeom>
                <a:avLst/>
                <a:gdLst>
                  <a:gd name="connsiteX0" fmla="*/ 106276 w 103683"/>
                  <a:gd name="connsiteY0" fmla="*/ 53856 h 170040"/>
                  <a:gd name="connsiteX1" fmla="*/ 53767 w 103683"/>
                  <a:gd name="connsiteY1" fmla="*/ 1328 h 170040"/>
                  <a:gd name="connsiteX2" fmla="*/ 2097 w 103683"/>
                  <a:gd name="connsiteY2" fmla="*/ 45194 h 170040"/>
                  <a:gd name="connsiteX3" fmla="*/ 23603 w 103683"/>
                  <a:gd name="connsiteY3" fmla="*/ 45194 h 170040"/>
                  <a:gd name="connsiteX4" fmla="*/ 31633 w 103683"/>
                  <a:gd name="connsiteY4" fmla="*/ 31643 h 170040"/>
                  <a:gd name="connsiteX5" fmla="*/ 53837 w 103683"/>
                  <a:gd name="connsiteY5" fmla="*/ 22423 h 170040"/>
                  <a:gd name="connsiteX6" fmla="*/ 76042 w 103683"/>
                  <a:gd name="connsiteY6" fmla="*/ 31643 h 170040"/>
                  <a:gd name="connsiteX7" fmla="*/ 85259 w 103683"/>
                  <a:gd name="connsiteY7" fmla="*/ 53856 h 170040"/>
                  <a:gd name="connsiteX8" fmla="*/ 85259 w 103683"/>
                  <a:gd name="connsiteY8" fmla="*/ 66498 h 170040"/>
                  <a:gd name="connsiteX9" fmla="*/ 1328 w 103683"/>
                  <a:gd name="connsiteY9" fmla="*/ 66498 h 170040"/>
                  <a:gd name="connsiteX10" fmla="*/ 1328 w 103683"/>
                  <a:gd name="connsiteY10" fmla="*/ 171762 h 170040"/>
                  <a:gd name="connsiteX11" fmla="*/ 106206 w 103683"/>
                  <a:gd name="connsiteY11" fmla="*/ 171762 h 170040"/>
                  <a:gd name="connsiteX12" fmla="*/ 106206 w 103683"/>
                  <a:gd name="connsiteY12" fmla="*/ 73274 h 170040"/>
                  <a:gd name="connsiteX13" fmla="*/ 106276 w 103683"/>
                  <a:gd name="connsiteY13" fmla="*/ 53856 h 170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3683" h="170040">
                    <a:moveTo>
                      <a:pt x="106276" y="53856"/>
                    </a:moveTo>
                    <a:cubicBezTo>
                      <a:pt x="106276" y="25008"/>
                      <a:pt x="82675" y="1328"/>
                      <a:pt x="53767" y="1328"/>
                    </a:cubicBezTo>
                    <a:cubicBezTo>
                      <a:pt x="27862" y="1328"/>
                      <a:pt x="6216" y="20397"/>
                      <a:pt x="2097" y="45194"/>
                    </a:cubicBezTo>
                    <a:lnTo>
                      <a:pt x="23603" y="45194"/>
                    </a:lnTo>
                    <a:cubicBezTo>
                      <a:pt x="25069" y="40095"/>
                      <a:pt x="27792" y="35485"/>
                      <a:pt x="31633" y="31643"/>
                    </a:cubicBezTo>
                    <a:cubicBezTo>
                      <a:pt x="37568" y="25706"/>
                      <a:pt x="45458" y="22423"/>
                      <a:pt x="53837" y="22423"/>
                    </a:cubicBezTo>
                    <a:cubicBezTo>
                      <a:pt x="62216" y="22423"/>
                      <a:pt x="70037" y="25706"/>
                      <a:pt x="76042" y="31643"/>
                    </a:cubicBezTo>
                    <a:cubicBezTo>
                      <a:pt x="81977" y="37580"/>
                      <a:pt x="85259" y="45473"/>
                      <a:pt x="85259" y="53856"/>
                    </a:cubicBezTo>
                    <a:cubicBezTo>
                      <a:pt x="85259" y="55532"/>
                      <a:pt x="85259" y="60282"/>
                      <a:pt x="85259" y="66498"/>
                    </a:cubicBezTo>
                    <a:lnTo>
                      <a:pt x="1328" y="66498"/>
                    </a:lnTo>
                    <a:lnTo>
                      <a:pt x="1328" y="171762"/>
                    </a:lnTo>
                    <a:lnTo>
                      <a:pt x="106206" y="171762"/>
                    </a:lnTo>
                    <a:lnTo>
                      <a:pt x="106206" y="73274"/>
                    </a:lnTo>
                    <a:cubicBezTo>
                      <a:pt x="106276" y="63774"/>
                      <a:pt x="106276" y="56091"/>
                      <a:pt x="106276" y="53856"/>
                    </a:cubicBezTo>
                    <a:close/>
                  </a:path>
                </a:pathLst>
              </a:custGeom>
              <a:solidFill>
                <a:srgbClr val="0078D4"/>
              </a:solidFill>
              <a:ln w="406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endParaRPr>
              </a:p>
            </p:txBody>
          </p:sp>
          <p:sp>
            <p:nvSpPr>
              <p:cNvPr id="81" name="Freeform: Shape 80">
                <a:extLst>
                  <a:ext uri="{FF2B5EF4-FFF2-40B4-BE49-F238E27FC236}">
                    <a16:creationId xmlns:a16="http://schemas.microsoft.com/office/drawing/2014/main" id="{95457C41-1E05-4806-8A8E-6A3988B8903B}"/>
                  </a:ext>
                </a:extLst>
              </p:cNvPr>
              <p:cNvSpPr/>
              <p:nvPr/>
            </p:nvSpPr>
            <p:spPr>
              <a:xfrm>
                <a:off x="4788400" y="6000806"/>
                <a:ext cx="24884" cy="24884"/>
              </a:xfrm>
              <a:custGeom>
                <a:avLst/>
                <a:gdLst>
                  <a:gd name="connsiteX0" fmla="*/ 14176 w 24884"/>
                  <a:gd name="connsiteY0" fmla="*/ 27033 h 24884"/>
                  <a:gd name="connsiteX1" fmla="*/ 27024 w 24884"/>
                  <a:gd name="connsiteY1" fmla="*/ 14181 h 24884"/>
                  <a:gd name="connsiteX2" fmla="*/ 14176 w 24884"/>
                  <a:gd name="connsiteY2" fmla="*/ 1328 h 24884"/>
                  <a:gd name="connsiteX3" fmla="*/ 1328 w 24884"/>
                  <a:gd name="connsiteY3" fmla="*/ 14181 h 24884"/>
                  <a:gd name="connsiteX4" fmla="*/ 14176 w 24884"/>
                  <a:gd name="connsiteY4" fmla="*/ 27033 h 24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884" h="24884">
                    <a:moveTo>
                      <a:pt x="14176" y="27033"/>
                    </a:moveTo>
                    <a:cubicBezTo>
                      <a:pt x="21229" y="27033"/>
                      <a:pt x="27024" y="21306"/>
                      <a:pt x="27024" y="14181"/>
                    </a:cubicBezTo>
                    <a:cubicBezTo>
                      <a:pt x="27024" y="7126"/>
                      <a:pt x="21298" y="1328"/>
                      <a:pt x="14176" y="1328"/>
                    </a:cubicBezTo>
                    <a:cubicBezTo>
                      <a:pt x="7124" y="1328"/>
                      <a:pt x="1328" y="7056"/>
                      <a:pt x="1328" y="14181"/>
                    </a:cubicBezTo>
                    <a:cubicBezTo>
                      <a:pt x="1328" y="21306"/>
                      <a:pt x="7054" y="27033"/>
                      <a:pt x="14176" y="27033"/>
                    </a:cubicBezTo>
                    <a:close/>
                  </a:path>
                </a:pathLst>
              </a:custGeom>
              <a:solidFill>
                <a:srgbClr val="50E6FF"/>
              </a:solidFill>
              <a:ln w="406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endParaRPr>
              </a:p>
            </p:txBody>
          </p:sp>
        </p:grpSp>
      </p:grpSp>
      <p:grpSp>
        <p:nvGrpSpPr>
          <p:cNvPr id="5" name="Group 4" descr="Enterprise-grade security with role-based access control (RBAC) and private networks">
            <a:extLst>
              <a:ext uri="{FF2B5EF4-FFF2-40B4-BE49-F238E27FC236}">
                <a16:creationId xmlns:a16="http://schemas.microsoft.com/office/drawing/2014/main" id="{7D5D4A7C-6286-9808-0D30-80E38F2711C1}"/>
              </a:ext>
            </a:extLst>
          </p:cNvPr>
          <p:cNvGrpSpPr/>
          <p:nvPr/>
        </p:nvGrpSpPr>
        <p:grpSpPr>
          <a:xfrm>
            <a:off x="5796350" y="5170993"/>
            <a:ext cx="6299953" cy="515124"/>
            <a:chOff x="6131901" y="4815976"/>
            <a:chExt cx="6299953" cy="515124"/>
          </a:xfrm>
        </p:grpSpPr>
        <p:sp>
          <p:nvSpPr>
            <p:cNvPr id="29" name="Text Placeholder 5">
              <a:extLst>
                <a:ext uri="{FF2B5EF4-FFF2-40B4-BE49-F238E27FC236}">
                  <a16:creationId xmlns:a16="http://schemas.microsoft.com/office/drawing/2014/main" id="{591A4881-5EDE-4631-92D4-760701C5E517}"/>
                </a:ext>
                <a:ext uri="{C183D7F6-B498-43B3-948B-1728B52AA6E4}">
                  <adec:decorative xmlns:adec="http://schemas.microsoft.com/office/drawing/2017/decorative" val="1"/>
                </a:ext>
              </a:extLst>
            </p:cNvPr>
            <p:cNvSpPr txBox="1">
              <a:spLocks/>
            </p:cNvSpPr>
            <p:nvPr/>
          </p:nvSpPr>
          <p:spPr>
            <a:xfrm>
              <a:off x="6933818" y="4815976"/>
              <a:ext cx="5498036" cy="276999"/>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buNone/>
                <a:defRPr/>
              </a:pPr>
              <a:r>
                <a:rPr lang="zh-CN" altLang="en-US" sz="1800">
                  <a:latin typeface="微软雅黑" panose="020B0503020204020204" pitchFamily="34" charset="-122"/>
                  <a:ea typeface="微软雅黑" panose="020B0503020204020204" pitchFamily="34" charset="-122"/>
                </a:rPr>
                <a:t>基于角色的访问控制</a:t>
              </a:r>
              <a:r>
                <a:rPr lang="en-US" altLang="zh-CN" sz="1800">
                  <a:latin typeface="微软雅黑" panose="020B0503020204020204" pitchFamily="34" charset="-122"/>
                  <a:ea typeface="微软雅黑" panose="020B0503020204020204" pitchFamily="34" charset="-122"/>
                </a:rPr>
                <a:t>(RBAC)</a:t>
              </a:r>
              <a:r>
                <a:rPr lang="zh-CN" altLang="en-US" sz="1800">
                  <a:latin typeface="微软雅黑" panose="020B0503020204020204" pitchFamily="34" charset="-122"/>
                  <a:ea typeface="微软雅黑" panose="020B0503020204020204" pitchFamily="34" charset="-122"/>
                </a:rPr>
                <a:t>和专用网络的企业级安全</a:t>
              </a:r>
              <a:endParaRPr kumimoji="0" lang="en-US" sz="1800" b="0" i="0" u="none" strike="noStrike" kern="1200" cap="none" spc="0" normalizeH="0" baseline="0" noProof="0">
                <a:ln>
                  <a:noFill/>
                </a:ln>
                <a:gradFill>
                  <a:gsLst>
                    <a:gs pos="0">
                      <a:srgbClr val="FFFFFF"/>
                    </a:gs>
                    <a:gs pos="100000">
                      <a:srgbClr val="FFFFFF"/>
                    </a:gs>
                  </a:gsLst>
                  <a:lin ang="2700000" scaled="0"/>
                </a:gradFill>
                <a:effectLst/>
                <a:uLnTx/>
                <a:uFillTx/>
                <a:latin typeface="微软雅黑" panose="020B0503020204020204" pitchFamily="34" charset="-122"/>
                <a:ea typeface="微软雅黑" panose="020B0503020204020204" pitchFamily="34" charset="-122"/>
                <a:cs typeface="Segoe UI Semibold" panose="020B0702040204020203" pitchFamily="34" charset="0"/>
              </a:endParaRPr>
            </a:p>
          </p:txBody>
        </p:sp>
        <p:grpSp>
          <p:nvGrpSpPr>
            <p:cNvPr id="82" name="seamless secure access">
              <a:extLst>
                <a:ext uri="{FF2B5EF4-FFF2-40B4-BE49-F238E27FC236}">
                  <a16:creationId xmlns:a16="http://schemas.microsoft.com/office/drawing/2014/main" id="{4ADBA9C2-11BB-4322-9BA4-6B8780EFAA6B}"/>
                </a:ext>
                <a:ext uri="{C183D7F6-B498-43B3-948B-1728B52AA6E4}">
                  <adec:decorative xmlns:adec="http://schemas.microsoft.com/office/drawing/2017/decorative" val="1"/>
                </a:ext>
              </a:extLst>
            </p:cNvPr>
            <p:cNvGrpSpPr>
              <a:grpSpLocks noChangeAspect="1"/>
            </p:cNvGrpSpPr>
            <p:nvPr/>
          </p:nvGrpSpPr>
          <p:grpSpPr bwMode="auto">
            <a:xfrm>
              <a:off x="6131901" y="4854850"/>
              <a:ext cx="477838" cy="476250"/>
              <a:chOff x="5183" y="3575"/>
              <a:chExt cx="301" cy="300"/>
            </a:xfrm>
          </p:grpSpPr>
          <p:sp>
            <p:nvSpPr>
              <p:cNvPr id="83" name="AutoShape 146">
                <a:extLst>
                  <a:ext uri="{FF2B5EF4-FFF2-40B4-BE49-F238E27FC236}">
                    <a16:creationId xmlns:a16="http://schemas.microsoft.com/office/drawing/2014/main" id="{3B5E2FBD-86D1-424A-93D5-CC9015B4B036}"/>
                  </a:ext>
                </a:extLst>
              </p:cNvPr>
              <p:cNvSpPr>
                <a:spLocks noChangeAspect="1" noChangeArrowheads="1" noTextEdit="1"/>
              </p:cNvSpPr>
              <p:nvPr/>
            </p:nvSpPr>
            <p:spPr bwMode="auto">
              <a:xfrm>
                <a:off x="5188" y="3575"/>
                <a:ext cx="296"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4" name="Freeform 148">
                <a:extLst>
                  <a:ext uri="{FF2B5EF4-FFF2-40B4-BE49-F238E27FC236}">
                    <a16:creationId xmlns:a16="http://schemas.microsoft.com/office/drawing/2014/main" id="{1766754A-EE2B-458F-A468-C1E0D2432D04}"/>
                  </a:ext>
                </a:extLst>
              </p:cNvPr>
              <p:cNvSpPr>
                <a:spLocks noEditPoints="1"/>
              </p:cNvSpPr>
              <p:nvPr/>
            </p:nvSpPr>
            <p:spPr bwMode="auto">
              <a:xfrm>
                <a:off x="5183" y="3670"/>
                <a:ext cx="290" cy="110"/>
              </a:xfrm>
              <a:custGeom>
                <a:avLst/>
                <a:gdLst>
                  <a:gd name="T0" fmla="*/ 185 w 185"/>
                  <a:gd name="T1" fmla="*/ 30 h 70"/>
                  <a:gd name="T2" fmla="*/ 73 w 185"/>
                  <a:gd name="T3" fmla="*/ 30 h 70"/>
                  <a:gd name="T4" fmla="*/ 63 w 185"/>
                  <a:gd name="T5" fmla="*/ 10 h 70"/>
                  <a:gd name="T6" fmla="*/ 38 w 185"/>
                  <a:gd name="T7" fmla="*/ 0 h 70"/>
                  <a:gd name="T8" fmla="*/ 13 w 185"/>
                  <a:gd name="T9" fmla="*/ 10 h 70"/>
                  <a:gd name="T10" fmla="*/ 13 w 185"/>
                  <a:gd name="T11" fmla="*/ 60 h 70"/>
                  <a:gd name="T12" fmla="*/ 38 w 185"/>
                  <a:gd name="T13" fmla="*/ 70 h 70"/>
                  <a:gd name="T14" fmla="*/ 63 w 185"/>
                  <a:gd name="T15" fmla="*/ 60 h 70"/>
                  <a:gd name="T16" fmla="*/ 73 w 185"/>
                  <a:gd name="T17" fmla="*/ 40 h 70"/>
                  <a:gd name="T18" fmla="*/ 145 w 185"/>
                  <a:gd name="T19" fmla="*/ 40 h 70"/>
                  <a:gd name="T20" fmla="*/ 145 w 185"/>
                  <a:gd name="T21" fmla="*/ 54 h 70"/>
                  <a:gd name="T22" fmla="*/ 175 w 185"/>
                  <a:gd name="T23" fmla="*/ 54 h 70"/>
                  <a:gd name="T24" fmla="*/ 175 w 185"/>
                  <a:gd name="T25" fmla="*/ 40 h 70"/>
                  <a:gd name="T26" fmla="*/ 185 w 185"/>
                  <a:gd name="T27" fmla="*/ 40 h 70"/>
                  <a:gd name="T28" fmla="*/ 185 w 185"/>
                  <a:gd name="T29" fmla="*/ 30 h 70"/>
                  <a:gd name="T30" fmla="*/ 56 w 185"/>
                  <a:gd name="T31" fmla="*/ 53 h 70"/>
                  <a:gd name="T32" fmla="*/ 38 w 185"/>
                  <a:gd name="T33" fmla="*/ 60 h 70"/>
                  <a:gd name="T34" fmla="*/ 21 w 185"/>
                  <a:gd name="T35" fmla="*/ 53 h 70"/>
                  <a:gd name="T36" fmla="*/ 21 w 185"/>
                  <a:gd name="T37" fmla="*/ 17 h 70"/>
                  <a:gd name="T38" fmla="*/ 38 w 185"/>
                  <a:gd name="T39" fmla="*/ 10 h 70"/>
                  <a:gd name="T40" fmla="*/ 56 w 185"/>
                  <a:gd name="T41" fmla="*/ 17 h 70"/>
                  <a:gd name="T42" fmla="*/ 64 w 185"/>
                  <a:gd name="T43" fmla="*/ 35 h 70"/>
                  <a:gd name="T44" fmla="*/ 56 w 185"/>
                  <a:gd name="T45" fmla="*/ 53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85" h="70">
                    <a:moveTo>
                      <a:pt x="185" y="30"/>
                    </a:moveTo>
                    <a:cubicBezTo>
                      <a:pt x="73" y="30"/>
                      <a:pt x="73" y="30"/>
                      <a:pt x="73" y="30"/>
                    </a:cubicBezTo>
                    <a:cubicBezTo>
                      <a:pt x="72" y="23"/>
                      <a:pt x="69" y="16"/>
                      <a:pt x="63" y="10"/>
                    </a:cubicBezTo>
                    <a:cubicBezTo>
                      <a:pt x="56" y="3"/>
                      <a:pt x="47" y="0"/>
                      <a:pt x="38" y="0"/>
                    </a:cubicBezTo>
                    <a:cubicBezTo>
                      <a:pt x="29" y="0"/>
                      <a:pt x="20" y="3"/>
                      <a:pt x="13" y="10"/>
                    </a:cubicBezTo>
                    <a:cubicBezTo>
                      <a:pt x="0" y="24"/>
                      <a:pt x="0" y="46"/>
                      <a:pt x="13" y="60"/>
                    </a:cubicBezTo>
                    <a:cubicBezTo>
                      <a:pt x="20" y="67"/>
                      <a:pt x="29" y="70"/>
                      <a:pt x="38" y="70"/>
                    </a:cubicBezTo>
                    <a:cubicBezTo>
                      <a:pt x="47" y="70"/>
                      <a:pt x="56" y="67"/>
                      <a:pt x="63" y="60"/>
                    </a:cubicBezTo>
                    <a:cubicBezTo>
                      <a:pt x="69" y="54"/>
                      <a:pt x="72" y="47"/>
                      <a:pt x="73" y="40"/>
                    </a:cubicBezTo>
                    <a:cubicBezTo>
                      <a:pt x="145" y="40"/>
                      <a:pt x="145" y="40"/>
                      <a:pt x="145" y="40"/>
                    </a:cubicBezTo>
                    <a:cubicBezTo>
                      <a:pt x="145" y="54"/>
                      <a:pt x="145" y="54"/>
                      <a:pt x="145" y="54"/>
                    </a:cubicBezTo>
                    <a:cubicBezTo>
                      <a:pt x="175" y="54"/>
                      <a:pt x="175" y="54"/>
                      <a:pt x="175" y="54"/>
                    </a:cubicBezTo>
                    <a:cubicBezTo>
                      <a:pt x="175" y="40"/>
                      <a:pt x="175" y="40"/>
                      <a:pt x="175" y="40"/>
                    </a:cubicBezTo>
                    <a:cubicBezTo>
                      <a:pt x="185" y="40"/>
                      <a:pt x="185" y="40"/>
                      <a:pt x="185" y="40"/>
                    </a:cubicBezTo>
                    <a:lnTo>
                      <a:pt x="185" y="30"/>
                    </a:lnTo>
                    <a:close/>
                    <a:moveTo>
                      <a:pt x="56" y="53"/>
                    </a:moveTo>
                    <a:cubicBezTo>
                      <a:pt x="52" y="58"/>
                      <a:pt x="45" y="60"/>
                      <a:pt x="38" y="60"/>
                    </a:cubicBezTo>
                    <a:cubicBezTo>
                      <a:pt x="32" y="60"/>
                      <a:pt x="25" y="58"/>
                      <a:pt x="21" y="53"/>
                    </a:cubicBezTo>
                    <a:cubicBezTo>
                      <a:pt x="11" y="43"/>
                      <a:pt x="11" y="27"/>
                      <a:pt x="21" y="17"/>
                    </a:cubicBezTo>
                    <a:cubicBezTo>
                      <a:pt x="25" y="12"/>
                      <a:pt x="32" y="10"/>
                      <a:pt x="38" y="10"/>
                    </a:cubicBezTo>
                    <a:cubicBezTo>
                      <a:pt x="45" y="10"/>
                      <a:pt x="51" y="12"/>
                      <a:pt x="56" y="17"/>
                    </a:cubicBezTo>
                    <a:cubicBezTo>
                      <a:pt x="61" y="22"/>
                      <a:pt x="64" y="28"/>
                      <a:pt x="64" y="35"/>
                    </a:cubicBezTo>
                    <a:cubicBezTo>
                      <a:pt x="64" y="42"/>
                      <a:pt x="61" y="48"/>
                      <a:pt x="56" y="53"/>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endParaRPr>
              </a:p>
            </p:txBody>
          </p:sp>
          <p:sp>
            <p:nvSpPr>
              <p:cNvPr id="85" name="Freeform 149">
                <a:extLst>
                  <a:ext uri="{FF2B5EF4-FFF2-40B4-BE49-F238E27FC236}">
                    <a16:creationId xmlns:a16="http://schemas.microsoft.com/office/drawing/2014/main" id="{1CD8DAA6-FA49-4E9F-9A87-BFBA65F9752A}"/>
                  </a:ext>
                </a:extLst>
              </p:cNvPr>
              <p:cNvSpPr>
                <a:spLocks/>
              </p:cNvSpPr>
              <p:nvPr/>
            </p:nvSpPr>
            <p:spPr bwMode="auto">
              <a:xfrm>
                <a:off x="5190" y="3577"/>
                <a:ext cx="292" cy="78"/>
              </a:xfrm>
              <a:custGeom>
                <a:avLst/>
                <a:gdLst>
                  <a:gd name="T0" fmla="*/ 292 w 292"/>
                  <a:gd name="T1" fmla="*/ 39 h 78"/>
                  <a:gd name="T2" fmla="*/ 253 w 292"/>
                  <a:gd name="T3" fmla="*/ 0 h 78"/>
                  <a:gd name="T4" fmla="*/ 253 w 292"/>
                  <a:gd name="T5" fmla="*/ 25 h 78"/>
                  <a:gd name="T6" fmla="*/ 0 w 292"/>
                  <a:gd name="T7" fmla="*/ 25 h 78"/>
                  <a:gd name="T8" fmla="*/ 0 w 292"/>
                  <a:gd name="T9" fmla="*/ 53 h 78"/>
                  <a:gd name="T10" fmla="*/ 253 w 292"/>
                  <a:gd name="T11" fmla="*/ 53 h 78"/>
                  <a:gd name="T12" fmla="*/ 253 w 292"/>
                  <a:gd name="T13" fmla="*/ 78 h 78"/>
                  <a:gd name="T14" fmla="*/ 292 w 292"/>
                  <a:gd name="T15" fmla="*/ 39 h 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2" h="78">
                    <a:moveTo>
                      <a:pt x="292" y="39"/>
                    </a:moveTo>
                    <a:lnTo>
                      <a:pt x="253" y="0"/>
                    </a:lnTo>
                    <a:lnTo>
                      <a:pt x="253" y="25"/>
                    </a:lnTo>
                    <a:lnTo>
                      <a:pt x="0" y="25"/>
                    </a:lnTo>
                    <a:lnTo>
                      <a:pt x="0" y="53"/>
                    </a:lnTo>
                    <a:lnTo>
                      <a:pt x="253" y="53"/>
                    </a:lnTo>
                    <a:lnTo>
                      <a:pt x="253" y="78"/>
                    </a:lnTo>
                    <a:lnTo>
                      <a:pt x="292" y="39"/>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endParaRPr>
              </a:p>
            </p:txBody>
          </p:sp>
          <p:sp>
            <p:nvSpPr>
              <p:cNvPr id="86" name="Freeform 150">
                <a:extLst>
                  <a:ext uri="{FF2B5EF4-FFF2-40B4-BE49-F238E27FC236}">
                    <a16:creationId xmlns:a16="http://schemas.microsoft.com/office/drawing/2014/main" id="{277FA94F-A1EB-474C-9595-2647E71883A2}"/>
                  </a:ext>
                </a:extLst>
              </p:cNvPr>
              <p:cNvSpPr>
                <a:spLocks/>
              </p:cNvSpPr>
              <p:nvPr/>
            </p:nvSpPr>
            <p:spPr bwMode="auto">
              <a:xfrm>
                <a:off x="5190" y="3797"/>
                <a:ext cx="292" cy="78"/>
              </a:xfrm>
              <a:custGeom>
                <a:avLst/>
                <a:gdLst>
                  <a:gd name="T0" fmla="*/ 292 w 292"/>
                  <a:gd name="T1" fmla="*/ 39 h 78"/>
                  <a:gd name="T2" fmla="*/ 253 w 292"/>
                  <a:gd name="T3" fmla="*/ 0 h 78"/>
                  <a:gd name="T4" fmla="*/ 253 w 292"/>
                  <a:gd name="T5" fmla="*/ 26 h 78"/>
                  <a:gd name="T6" fmla="*/ 0 w 292"/>
                  <a:gd name="T7" fmla="*/ 26 h 78"/>
                  <a:gd name="T8" fmla="*/ 0 w 292"/>
                  <a:gd name="T9" fmla="*/ 55 h 78"/>
                  <a:gd name="T10" fmla="*/ 253 w 292"/>
                  <a:gd name="T11" fmla="*/ 55 h 78"/>
                  <a:gd name="T12" fmla="*/ 253 w 292"/>
                  <a:gd name="T13" fmla="*/ 78 h 78"/>
                  <a:gd name="T14" fmla="*/ 292 w 292"/>
                  <a:gd name="T15" fmla="*/ 39 h 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2" h="78">
                    <a:moveTo>
                      <a:pt x="292" y="39"/>
                    </a:moveTo>
                    <a:lnTo>
                      <a:pt x="253" y="0"/>
                    </a:lnTo>
                    <a:lnTo>
                      <a:pt x="253" y="26"/>
                    </a:lnTo>
                    <a:lnTo>
                      <a:pt x="0" y="26"/>
                    </a:lnTo>
                    <a:lnTo>
                      <a:pt x="0" y="55"/>
                    </a:lnTo>
                    <a:lnTo>
                      <a:pt x="253" y="55"/>
                    </a:lnTo>
                    <a:lnTo>
                      <a:pt x="253" y="78"/>
                    </a:lnTo>
                    <a:lnTo>
                      <a:pt x="292" y="39"/>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endParaRPr>
              </a:p>
            </p:txBody>
          </p:sp>
        </p:grpSp>
      </p:grpSp>
      <p:sp>
        <p:nvSpPr>
          <p:cNvPr id="10" name="Rectangle: Rounded Corners 9">
            <a:extLst>
              <a:ext uri="{FF2B5EF4-FFF2-40B4-BE49-F238E27FC236}">
                <a16:creationId xmlns:a16="http://schemas.microsoft.com/office/drawing/2014/main" id="{0A121FC9-60EB-1E53-6423-481A293F3A2B}"/>
              </a:ext>
            </a:extLst>
          </p:cNvPr>
          <p:cNvSpPr/>
          <p:nvPr/>
        </p:nvSpPr>
        <p:spPr bwMode="auto">
          <a:xfrm>
            <a:off x="415347" y="3354496"/>
            <a:ext cx="2177696" cy="494400"/>
          </a:xfrm>
          <a:prstGeom prst="roundRect">
            <a:avLst>
              <a:gd name="adj" fmla="val 7485"/>
            </a:avLst>
          </a:prstGeom>
          <a:solidFill>
            <a:srgbClr val="274B4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50" normalizeH="0" baseline="0" noProof="0" dirty="0">
                <a:ln w="3175">
                  <a:noFill/>
                </a:ln>
                <a:solidFill>
                  <a:prstClr val="white"/>
                </a:solidFill>
                <a:effectLst/>
                <a:uLnTx/>
                <a:uFillTx/>
                <a:latin typeface="微软雅黑" panose="020B0503020204020204" pitchFamily="34" charset="-122"/>
                <a:ea typeface="微软雅黑" panose="020B0503020204020204" pitchFamily="34" charset="-122"/>
                <a:cs typeface="Segoe UI" pitchFamily="34" charset="0"/>
              </a:rPr>
              <a:t>GPT-3</a:t>
            </a:r>
            <a:r>
              <a:rPr kumimoji="0" lang="en-US" altLang="zh-CN" sz="2000" b="0" i="0" u="none" strike="noStrike" kern="1200" cap="none" spc="-50" normalizeH="0" baseline="0" noProof="0" dirty="0">
                <a:ln w="3175">
                  <a:noFill/>
                </a:ln>
                <a:solidFill>
                  <a:prstClr val="white"/>
                </a:solidFill>
                <a:effectLst/>
                <a:uLnTx/>
                <a:uFillTx/>
                <a:latin typeface="微软雅黑" panose="020B0503020204020204" pitchFamily="34" charset="-122"/>
                <a:ea typeface="微软雅黑" panose="020B0503020204020204" pitchFamily="34" charset="-122"/>
                <a:cs typeface="Segoe UI" pitchFamily="34" charset="0"/>
              </a:rPr>
              <a:t>/3.5/4</a:t>
            </a:r>
            <a:endParaRPr kumimoji="0" lang="en-US" sz="2000" b="0" i="0" u="none" strike="noStrike" kern="1200" cap="none" spc="-50" normalizeH="0" baseline="0" noProof="0" dirty="0">
              <a:ln w="3175">
                <a:noFill/>
              </a:ln>
              <a:solidFill>
                <a:prstClr val="white"/>
              </a:solidFill>
              <a:effectLst/>
              <a:uLnTx/>
              <a:uFillTx/>
              <a:latin typeface="微软雅黑" panose="020B0503020204020204" pitchFamily="34" charset="-122"/>
              <a:ea typeface="微软雅黑" panose="020B0503020204020204" pitchFamily="34" charset="-122"/>
              <a:cs typeface="Segoe UI" pitchFamily="34" charset="0"/>
            </a:endParaRPr>
          </a:p>
        </p:txBody>
      </p:sp>
      <p:sp>
        <p:nvSpPr>
          <p:cNvPr id="13" name="Rectangle: Rounded Corners 12">
            <a:extLst>
              <a:ext uri="{FF2B5EF4-FFF2-40B4-BE49-F238E27FC236}">
                <a16:creationId xmlns:a16="http://schemas.microsoft.com/office/drawing/2014/main" id="{07177B4B-F9AD-06F8-A009-7FC06ADC00B5}"/>
              </a:ext>
            </a:extLst>
          </p:cNvPr>
          <p:cNvSpPr/>
          <p:nvPr/>
        </p:nvSpPr>
        <p:spPr bwMode="auto">
          <a:xfrm>
            <a:off x="2811647" y="3356627"/>
            <a:ext cx="2177696" cy="494400"/>
          </a:xfrm>
          <a:prstGeom prst="roundRect">
            <a:avLst>
              <a:gd name="adj" fmla="val 6173"/>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50" normalizeH="0" baseline="0" noProof="0">
                <a:ln w="3175">
                  <a:noFill/>
                </a:ln>
                <a:solidFill>
                  <a:prstClr val="white"/>
                </a:solidFill>
                <a:effectLst/>
                <a:uLnTx/>
                <a:uFillTx/>
                <a:latin typeface="微软雅黑" panose="020B0503020204020204" pitchFamily="34" charset="-122"/>
                <a:ea typeface="微软雅黑" panose="020B0503020204020204" pitchFamily="34" charset="-122"/>
                <a:cs typeface="Segoe UI" pitchFamily="34" charset="0"/>
              </a:rPr>
              <a:t>Codex</a:t>
            </a:r>
          </a:p>
        </p:txBody>
      </p:sp>
      <p:sp>
        <p:nvSpPr>
          <p:cNvPr id="16" name="Rectangle: Rounded Corners 15">
            <a:extLst>
              <a:ext uri="{FF2B5EF4-FFF2-40B4-BE49-F238E27FC236}">
                <a16:creationId xmlns:a16="http://schemas.microsoft.com/office/drawing/2014/main" id="{DDFE9BD2-3AB4-ED42-9B89-D55A7E4E469F}"/>
              </a:ext>
            </a:extLst>
          </p:cNvPr>
          <p:cNvSpPr/>
          <p:nvPr/>
        </p:nvSpPr>
        <p:spPr bwMode="auto">
          <a:xfrm>
            <a:off x="1656595" y="3995949"/>
            <a:ext cx="2177696" cy="494400"/>
          </a:xfrm>
          <a:prstGeom prst="roundRect">
            <a:avLst>
              <a:gd name="adj" fmla="val 7485"/>
            </a:avLst>
          </a:prstGeom>
          <a:solidFill>
            <a:srgbClr val="3B2E5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50" normalizeH="0" baseline="0" noProof="0" dirty="0">
                <a:ln w="3175">
                  <a:noFill/>
                </a:ln>
                <a:solidFill>
                  <a:prstClr val="white"/>
                </a:solidFill>
                <a:effectLst/>
                <a:uLnTx/>
                <a:uFillTx/>
                <a:latin typeface="微软雅黑" panose="020B0503020204020204" pitchFamily="34" charset="-122"/>
                <a:ea typeface="微软雅黑" panose="020B0503020204020204" pitchFamily="34" charset="-122"/>
                <a:cs typeface="Segoe UI" pitchFamily="34" charset="0"/>
              </a:rPr>
              <a:t>DALL·E </a:t>
            </a:r>
            <a:endParaRPr kumimoji="0" lang="en-US" sz="2000" b="0" i="1" u="none" strike="noStrike" kern="1200" cap="none" spc="-50" normalizeH="0" baseline="0" noProof="0" dirty="0">
              <a:ln w="3175">
                <a:noFill/>
              </a:ln>
              <a:solidFill>
                <a:prstClr val="white"/>
              </a:solidFill>
              <a:effectLst/>
              <a:uLnTx/>
              <a:uFillTx/>
              <a:latin typeface="微软雅黑" panose="020B0503020204020204" pitchFamily="34" charset="-122"/>
              <a:ea typeface="微软雅黑" panose="020B0503020204020204" pitchFamily="34" charset="-122"/>
              <a:cs typeface="Segoe UI" pitchFamily="34" charset="0"/>
            </a:endParaRPr>
          </a:p>
        </p:txBody>
      </p:sp>
      <p:grpSp>
        <p:nvGrpSpPr>
          <p:cNvPr id="4" name="Group 3" descr="Deployed within your Azure subscription, secured by you, accessed only by you, and tied to your datasets and applications">
            <a:extLst>
              <a:ext uri="{FF2B5EF4-FFF2-40B4-BE49-F238E27FC236}">
                <a16:creationId xmlns:a16="http://schemas.microsoft.com/office/drawing/2014/main" id="{65FD27A9-325C-E9A2-0747-792C5DA0A5B2}"/>
              </a:ext>
            </a:extLst>
          </p:cNvPr>
          <p:cNvGrpSpPr/>
          <p:nvPr/>
        </p:nvGrpSpPr>
        <p:grpSpPr>
          <a:xfrm>
            <a:off x="5796350" y="1188765"/>
            <a:ext cx="5401296" cy="553998"/>
            <a:chOff x="6070267" y="811320"/>
            <a:chExt cx="5401296" cy="553998"/>
          </a:xfrm>
        </p:grpSpPr>
        <p:pic>
          <p:nvPicPr>
            <p:cNvPr id="1028" name="Picture 4" descr="Microsoft • Indicia Training">
              <a:extLst>
                <a:ext uri="{FF2B5EF4-FFF2-40B4-BE49-F238E27FC236}">
                  <a16:creationId xmlns:a16="http://schemas.microsoft.com/office/drawing/2014/main" id="{A8415F91-5A99-FEB3-A6A8-9209B8FB9D23}"/>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70267" y="881641"/>
              <a:ext cx="606164" cy="483677"/>
            </a:xfrm>
            <a:prstGeom prst="rect">
              <a:avLst/>
            </a:prstGeom>
            <a:noFill/>
            <a:extLst>
              <a:ext uri="{909E8E84-426E-40DD-AFC4-6F175D3DCCD1}">
                <a14:hiddenFill xmlns:a14="http://schemas.microsoft.com/office/drawing/2010/main">
                  <a:solidFill>
                    <a:srgbClr val="FFFFFF"/>
                  </a:solidFill>
                </a14:hiddenFill>
              </a:ext>
            </a:extLst>
          </p:spPr>
        </p:pic>
        <p:sp>
          <p:nvSpPr>
            <p:cNvPr id="3" name="Text Placeholder 5">
              <a:extLst>
                <a:ext uri="{FF2B5EF4-FFF2-40B4-BE49-F238E27FC236}">
                  <a16:creationId xmlns:a16="http://schemas.microsoft.com/office/drawing/2014/main" id="{EB8AA8EA-9E24-FBA9-44C3-E1AEBF0F2752}"/>
                </a:ext>
                <a:ext uri="{C183D7F6-B498-43B3-948B-1728B52AA6E4}">
                  <adec:decorative xmlns:adec="http://schemas.microsoft.com/office/drawing/2017/decorative" val="1"/>
                </a:ext>
              </a:extLst>
            </p:cNvPr>
            <p:cNvSpPr txBox="1">
              <a:spLocks/>
            </p:cNvSpPr>
            <p:nvPr/>
          </p:nvSpPr>
          <p:spPr>
            <a:xfrm>
              <a:off x="6872184" y="811320"/>
              <a:ext cx="4599379" cy="553998"/>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buNone/>
                <a:defRPr/>
              </a:pPr>
              <a:r>
                <a:rPr lang="zh-CN" altLang="en-US" sz="1800">
                  <a:latin typeface="微软雅黑" panose="020B0503020204020204" pitchFamily="34" charset="-122"/>
                  <a:ea typeface="微软雅黑" panose="020B0503020204020204" pitchFamily="34" charset="-122"/>
                </a:rPr>
                <a:t>部署在你的</a:t>
              </a:r>
              <a:r>
                <a:rPr lang="en-US" altLang="zh-CN" sz="1800">
                  <a:latin typeface="微软雅黑" panose="020B0503020204020204" pitchFamily="34" charset="-122"/>
                  <a:ea typeface="微软雅黑" panose="020B0503020204020204" pitchFamily="34" charset="-122"/>
                </a:rPr>
                <a:t>Azure</a:t>
              </a:r>
              <a:r>
                <a:rPr lang="zh-CN" altLang="en-US" sz="1800">
                  <a:latin typeface="微软雅黑" panose="020B0503020204020204" pitchFamily="34" charset="-122"/>
                  <a:ea typeface="微软雅黑" panose="020B0503020204020204" pitchFamily="34" charset="-122"/>
                </a:rPr>
                <a:t>订阅中，由你保护，只由你访问，并与你的数据集和应用程序绑定</a:t>
              </a:r>
              <a:endParaRPr kumimoji="0" lang="en-US" sz="1800" b="0" i="0" u="none" strike="noStrike" kern="1200" cap="none" spc="0" normalizeH="0" baseline="0" noProof="0">
                <a:ln>
                  <a:noFill/>
                </a:ln>
                <a:gradFill>
                  <a:gsLst>
                    <a:gs pos="0">
                      <a:srgbClr val="FFFFFF"/>
                    </a:gs>
                    <a:gs pos="100000">
                      <a:srgbClr val="FFFFFF"/>
                    </a:gs>
                  </a:gsLst>
                  <a:lin ang="2700000" scaled="0"/>
                </a:gradFill>
                <a:effectLst/>
                <a:uLnTx/>
                <a:uFillTx/>
                <a:latin typeface="微软雅黑" panose="020B0503020204020204" pitchFamily="34" charset="-122"/>
                <a:ea typeface="微软雅黑" panose="020B0503020204020204" pitchFamily="34" charset="-122"/>
                <a:cs typeface="Segoe UI Semibold" panose="020B0702040204020203" pitchFamily="34" charset="0"/>
              </a:endParaRPr>
            </a:p>
          </p:txBody>
        </p:sp>
      </p:grpSp>
      <p:sp>
        <p:nvSpPr>
          <p:cNvPr id="9" name="文本框 8">
            <a:extLst>
              <a:ext uri="{FF2B5EF4-FFF2-40B4-BE49-F238E27FC236}">
                <a16:creationId xmlns:a16="http://schemas.microsoft.com/office/drawing/2014/main" id="{9D5EDC29-A2DC-16C8-9AA3-10E8F15B354C}"/>
              </a:ext>
            </a:extLst>
          </p:cNvPr>
          <p:cNvSpPr txBox="1"/>
          <p:nvPr/>
        </p:nvSpPr>
        <p:spPr>
          <a:xfrm>
            <a:off x="485796" y="6398969"/>
            <a:ext cx="5310554" cy="215444"/>
          </a:xfrm>
          <a:prstGeom prst="rect">
            <a:avLst/>
          </a:prstGeom>
          <a:noFill/>
        </p:spPr>
        <p:txBody>
          <a:bodyPr wrap="square" lIns="0" tIns="0" rIns="0" bIns="0" rtlCol="0">
            <a:spAutoFit/>
          </a:bodyPr>
          <a:lstStyle/>
          <a:p>
            <a:pPr algn="l"/>
            <a:r>
              <a:rPr kumimoji="1" lang="en-US" altLang="zh-CN" sz="1400" dirty="0">
                <a:gradFill>
                  <a:gsLst>
                    <a:gs pos="2917">
                      <a:schemeClr val="tx1"/>
                    </a:gs>
                    <a:gs pos="30000">
                      <a:schemeClr val="tx1"/>
                    </a:gs>
                  </a:gsLst>
                  <a:lin ang="5400000" scaled="0"/>
                </a:gradFill>
              </a:rPr>
              <a:t>*GPT-4</a:t>
            </a:r>
            <a:r>
              <a:rPr kumimoji="1" lang="zh-CN" altLang="en-US" sz="1400" dirty="0">
                <a:gradFill>
                  <a:gsLst>
                    <a:gs pos="2917">
                      <a:schemeClr val="tx1"/>
                    </a:gs>
                    <a:gs pos="30000">
                      <a:schemeClr val="tx1"/>
                    </a:gs>
                  </a:gsLst>
                  <a:lin ang="5400000" scaled="0"/>
                </a:gradFill>
              </a:rPr>
              <a:t>在</a:t>
            </a:r>
            <a:r>
              <a:rPr kumimoji="1" lang="en-US" altLang="zh-CN" sz="1400" dirty="0">
                <a:gradFill>
                  <a:gsLst>
                    <a:gs pos="2917">
                      <a:schemeClr val="tx1"/>
                    </a:gs>
                    <a:gs pos="30000">
                      <a:schemeClr val="tx1"/>
                    </a:gs>
                  </a:gsLst>
                  <a:lin ang="5400000" scaled="0"/>
                </a:gradFill>
              </a:rPr>
              <a:t>Azure</a:t>
            </a:r>
            <a:r>
              <a:rPr kumimoji="1" lang="zh-CN" altLang="en-US" sz="1400" dirty="0">
                <a:gradFill>
                  <a:gsLst>
                    <a:gs pos="2917">
                      <a:schemeClr val="tx1"/>
                    </a:gs>
                    <a:gs pos="30000">
                      <a:schemeClr val="tx1"/>
                    </a:gs>
                  </a:gsLst>
                  <a:lin ang="5400000" scaled="0"/>
                </a:gradFill>
              </a:rPr>
              <a:t>上处于预览阶段，客户可以申请预览资格</a:t>
            </a:r>
          </a:p>
        </p:txBody>
      </p:sp>
    </p:spTree>
    <p:extLst>
      <p:ext uri="{BB962C8B-B14F-4D97-AF65-F5344CB8AC3E}">
        <p14:creationId xmlns:p14="http://schemas.microsoft.com/office/powerpoint/2010/main" val="2380239389"/>
      </p:ext>
    </p:extLst>
  </p:cSld>
  <p:clrMapOvr>
    <a:masterClrMapping/>
  </p:clrMapOvr>
  <p:transition>
    <p:fade/>
  </p:transition>
  <p:extLst>
    <p:ext uri="{6950BFC3-D8DA-4A85-94F7-54DA5524770B}">
      <p188:commentRel xmlns:p188="http://schemas.microsoft.com/office/powerpoint/2018/8/main" r:id="rId3"/>
    </p:ext>
  </p:extLs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D3FDF65D-4D47-6700-96BF-7A2F8B4D7BC5}"/>
              </a:ext>
            </a:extLst>
          </p:cNvPr>
          <p:cNvSpPr>
            <a:spLocks noGrp="1"/>
          </p:cNvSpPr>
          <p:nvPr>
            <p:ph type="title"/>
          </p:nvPr>
        </p:nvSpPr>
        <p:spPr>
          <a:xfrm>
            <a:off x="588263" y="457200"/>
            <a:ext cx="11018520" cy="492443"/>
          </a:xfrm>
        </p:spPr>
        <p:txBody>
          <a:bodyPr vert="horz" wrap="square" lIns="0" tIns="0" rIns="0" bIns="0" rtlCol="0" anchor="t">
            <a:normAutofit/>
          </a:bodyPr>
          <a:lstStyle/>
          <a:p>
            <a:r>
              <a:rPr kumimoji="1" lang="en-US" altLang="zh-CN" b="0" kern="1200" cap="none" spc="-50" baseline="0" dirty="0">
                <a:ln w="3175">
                  <a:noFill/>
                </a:ln>
                <a:effectLst/>
                <a:latin typeface="+mj-lt"/>
                <a:ea typeface="+mn-ea"/>
                <a:cs typeface="Segoe UI" pitchFamily="34" charset="0"/>
              </a:rPr>
              <a:t>GPT-4</a:t>
            </a:r>
            <a:r>
              <a:rPr kumimoji="1" lang="zh-CN" altLang="en-US" b="0" kern="1200" cap="none" spc="-50" baseline="0" dirty="0">
                <a:ln w="3175">
                  <a:noFill/>
                </a:ln>
                <a:effectLst/>
                <a:latin typeface="+mj-lt"/>
                <a:ea typeface="+mn-ea"/>
                <a:cs typeface="Segoe UI" pitchFamily="34" charset="0"/>
              </a:rPr>
              <a:t>与 </a:t>
            </a:r>
            <a:r>
              <a:rPr kumimoji="1" lang="en-US" altLang="zh-CN" b="0" kern="1200" cap="none" spc="-50" baseline="0" dirty="0">
                <a:ln w="3175">
                  <a:noFill/>
                </a:ln>
                <a:effectLst/>
                <a:latin typeface="+mj-lt"/>
                <a:ea typeface="+mn-ea"/>
                <a:cs typeface="Segoe UI" pitchFamily="34" charset="0"/>
              </a:rPr>
              <a:t>GPT-3.5 </a:t>
            </a:r>
            <a:r>
              <a:rPr kumimoji="1" lang="zh-CN" altLang="en-US" b="0" kern="1200" cap="none" spc="-50" baseline="0" dirty="0">
                <a:ln w="3175">
                  <a:noFill/>
                </a:ln>
                <a:effectLst/>
                <a:latin typeface="+mj-lt"/>
                <a:ea typeface="+mn-ea"/>
                <a:cs typeface="Segoe UI" pitchFamily="34" charset="0"/>
              </a:rPr>
              <a:t>有何不同？</a:t>
            </a:r>
          </a:p>
        </p:txBody>
      </p:sp>
      <p:graphicFrame>
        <p:nvGraphicFramePr>
          <p:cNvPr id="10" name="文本框 7">
            <a:extLst>
              <a:ext uri="{FF2B5EF4-FFF2-40B4-BE49-F238E27FC236}">
                <a16:creationId xmlns:a16="http://schemas.microsoft.com/office/drawing/2014/main" id="{A1533C73-518E-D057-9D2A-65B8745150A4}"/>
              </a:ext>
            </a:extLst>
          </p:cNvPr>
          <p:cNvGraphicFramePr/>
          <p:nvPr>
            <p:extLst>
              <p:ext uri="{D42A27DB-BD31-4B8C-83A1-F6EECF244321}">
                <p14:modId xmlns:p14="http://schemas.microsoft.com/office/powerpoint/2010/main" val="1640956526"/>
              </p:ext>
            </p:extLst>
          </p:nvPr>
        </p:nvGraphicFramePr>
        <p:xfrm>
          <a:off x="584200" y="1435100"/>
          <a:ext cx="11018838" cy="48339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166961150"/>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E398D-2171-BB18-61E0-6336988DE8B0}"/>
              </a:ext>
            </a:extLst>
          </p:cNvPr>
          <p:cNvSpPr>
            <a:spLocks noGrp="1"/>
          </p:cNvSpPr>
          <p:nvPr>
            <p:ph type="title"/>
          </p:nvPr>
        </p:nvSpPr>
        <p:spPr>
          <a:xfrm>
            <a:off x="588263" y="457200"/>
            <a:ext cx="11018520" cy="553998"/>
          </a:xfrm>
        </p:spPr>
        <p:txBody>
          <a:bodyPr/>
          <a:lstStyle/>
          <a:p>
            <a:r>
              <a:rPr lang="en-US" dirty="0"/>
              <a:t>Azure </a:t>
            </a:r>
            <a:r>
              <a:rPr lang="en-US" dirty="0" err="1"/>
              <a:t>OpenAI</a:t>
            </a:r>
            <a:r>
              <a:rPr lang="en-US" dirty="0"/>
              <a:t> vs. </a:t>
            </a:r>
            <a:r>
              <a:rPr lang="en-US" dirty="0" err="1"/>
              <a:t>OpenAI</a:t>
            </a:r>
            <a:r>
              <a:rPr lang="en-US" dirty="0"/>
              <a:t>: </a:t>
            </a:r>
            <a:r>
              <a:rPr lang="zh-CN" altLang="en-US" dirty="0"/>
              <a:t>相似之处</a:t>
            </a:r>
            <a:endParaRPr lang="en-US" dirty="0"/>
          </a:p>
        </p:txBody>
      </p:sp>
      <p:graphicFrame>
        <p:nvGraphicFramePr>
          <p:cNvPr id="3" name="Table 3">
            <a:extLst>
              <a:ext uri="{FF2B5EF4-FFF2-40B4-BE49-F238E27FC236}">
                <a16:creationId xmlns:a16="http://schemas.microsoft.com/office/drawing/2014/main" id="{B8E1A53A-F950-1E21-EA5A-6E4AE22DBC6B}"/>
              </a:ext>
            </a:extLst>
          </p:cNvPr>
          <p:cNvGraphicFramePr>
            <a:graphicFrameLocks noGrp="1"/>
          </p:cNvGraphicFramePr>
          <p:nvPr>
            <p:extLst>
              <p:ext uri="{D42A27DB-BD31-4B8C-83A1-F6EECF244321}">
                <p14:modId xmlns:p14="http://schemas.microsoft.com/office/powerpoint/2010/main" val="1176930513"/>
              </p:ext>
            </p:extLst>
          </p:nvPr>
        </p:nvGraphicFramePr>
        <p:xfrm>
          <a:off x="659980" y="1460594"/>
          <a:ext cx="11310051" cy="2996597"/>
        </p:xfrm>
        <a:graphic>
          <a:graphicData uri="http://schemas.openxmlformats.org/drawingml/2006/table">
            <a:tbl>
              <a:tblPr firstRow="1" bandRow="1">
                <a:tableStyleId>{5940675A-B579-460E-94D1-54222C63F5DA}</a:tableStyleId>
              </a:tblPr>
              <a:tblGrid>
                <a:gridCol w="2907973">
                  <a:extLst>
                    <a:ext uri="{9D8B030D-6E8A-4147-A177-3AD203B41FA5}">
                      <a16:colId xmlns:a16="http://schemas.microsoft.com/office/drawing/2014/main" val="306153300"/>
                    </a:ext>
                  </a:extLst>
                </a:gridCol>
                <a:gridCol w="4554071">
                  <a:extLst>
                    <a:ext uri="{9D8B030D-6E8A-4147-A177-3AD203B41FA5}">
                      <a16:colId xmlns:a16="http://schemas.microsoft.com/office/drawing/2014/main" val="1759359225"/>
                    </a:ext>
                  </a:extLst>
                </a:gridCol>
                <a:gridCol w="3848007">
                  <a:extLst>
                    <a:ext uri="{9D8B030D-6E8A-4147-A177-3AD203B41FA5}">
                      <a16:colId xmlns:a16="http://schemas.microsoft.com/office/drawing/2014/main" val="57602378"/>
                    </a:ext>
                  </a:extLst>
                </a:gridCol>
              </a:tblGrid>
              <a:tr h="441212">
                <a:tc>
                  <a:txBody>
                    <a:bodyPr/>
                    <a:lstStyle/>
                    <a:p>
                      <a:r>
                        <a:rPr lang="zh-CN" altLang="en-US" b="1" dirty="0"/>
                        <a:t>特性</a:t>
                      </a:r>
                      <a:endParaRPr lang="en-US" b="1" dirty="0"/>
                    </a:p>
                  </a:txBody>
                  <a:tcPr anchor="ctr">
                    <a:solidFill>
                      <a:schemeClr val="bg1">
                        <a:lumMod val="85000"/>
                        <a:lumOff val="15000"/>
                      </a:schemeClr>
                    </a:solidFill>
                  </a:tcPr>
                </a:tc>
                <a:tc>
                  <a:txBody>
                    <a:bodyPr/>
                    <a:lstStyle/>
                    <a:p>
                      <a:r>
                        <a:rPr lang="en-US" b="1"/>
                        <a:t>      OpenAI</a:t>
                      </a:r>
                    </a:p>
                  </a:txBody>
                  <a:tcPr anchor="ctr">
                    <a:solidFill>
                      <a:schemeClr val="bg1">
                        <a:lumMod val="85000"/>
                        <a:lumOff val="15000"/>
                      </a:schemeClr>
                    </a:solidFill>
                  </a:tcPr>
                </a:tc>
                <a:tc>
                  <a:txBody>
                    <a:bodyPr/>
                    <a:lstStyle/>
                    <a:p>
                      <a:r>
                        <a:rPr lang="en-US" b="1"/>
                        <a:t>            </a:t>
                      </a:r>
                      <a:r>
                        <a:rPr lang="en-US" b="1">
                          <a:solidFill>
                            <a:schemeClr val="accent1"/>
                          </a:solidFill>
                        </a:rPr>
                        <a:t>Azure OpenAI</a:t>
                      </a:r>
                    </a:p>
                  </a:txBody>
                  <a:tcPr anchor="ctr">
                    <a:solidFill>
                      <a:schemeClr val="bg1">
                        <a:lumMod val="85000"/>
                        <a:lumOff val="15000"/>
                      </a:schemeClr>
                    </a:solidFill>
                  </a:tcPr>
                </a:tc>
                <a:extLst>
                  <a:ext uri="{0D108BD9-81ED-4DB2-BD59-A6C34878D82A}">
                    <a16:rowId xmlns:a16="http://schemas.microsoft.com/office/drawing/2014/main" val="3043135300"/>
                  </a:ext>
                </a:extLst>
              </a:tr>
              <a:tr h="851795">
                <a:tc>
                  <a:txBody>
                    <a:bodyPr/>
                    <a:lstStyle/>
                    <a:p>
                      <a:r>
                        <a:rPr lang="zh-CN" altLang="en-US" b="1" dirty="0">
                          <a:solidFill>
                            <a:schemeClr val="accent1"/>
                          </a:solidFill>
                        </a:rPr>
                        <a:t>价格</a:t>
                      </a:r>
                      <a:endParaRPr lang="en-US" b="1" dirty="0">
                        <a:solidFill>
                          <a:schemeClr val="accent1"/>
                        </a:solidFill>
                      </a:endParaRPr>
                    </a:p>
                  </a:txBody>
                  <a:tcPr anchor="ctr"/>
                </a:tc>
                <a:tc>
                  <a:txBody>
                    <a:bodyPr/>
                    <a:lstStyle/>
                    <a:p>
                      <a:r>
                        <a:rPr lang="zh-CN" altLang="en-US" dirty="0"/>
                        <a:t>现有：按令牌 </a:t>
                      </a:r>
                      <a:r>
                        <a:rPr lang="en-US" altLang="zh-CN" dirty="0"/>
                        <a:t>(token) </a:t>
                      </a:r>
                      <a:r>
                        <a:rPr lang="zh-CN" altLang="en-US" dirty="0"/>
                        <a:t>数量进行收费</a:t>
                      </a:r>
                      <a:endParaRPr lang="en-US" altLang="zh-CN" dirty="0"/>
                    </a:p>
                    <a:p>
                      <a:r>
                        <a:rPr lang="zh-CN" altLang="en-US" dirty="0"/>
                        <a:t>即将发布：专属容量模式</a:t>
                      </a:r>
                      <a:endParaRPr lang="en-US" dirty="0"/>
                    </a:p>
                  </a:txBody>
                  <a:tcPr anchor="ctr"/>
                </a:tc>
                <a:tc>
                  <a:txBody>
                    <a:bodyPr/>
                    <a:lstStyle/>
                    <a:p>
                      <a:r>
                        <a:rPr lang="zh-CN" altLang="en-US" dirty="0"/>
                        <a:t>现有：按令牌 </a:t>
                      </a:r>
                      <a:r>
                        <a:rPr lang="en-US" altLang="zh-CN" dirty="0"/>
                        <a:t>(token) </a:t>
                      </a:r>
                      <a:r>
                        <a:rPr lang="zh-CN" altLang="en-US" dirty="0"/>
                        <a:t>数量进行收费</a:t>
                      </a:r>
                      <a:endParaRPr lang="en-US" altLang="zh-CN" dirty="0"/>
                    </a:p>
                    <a:p>
                      <a:r>
                        <a:rPr lang="zh-CN" altLang="en-US" dirty="0"/>
                        <a:t>即将发布：专属容量模式</a:t>
                      </a:r>
                      <a:endParaRPr lang="en-US" altLang="zh-CN" dirty="0"/>
                    </a:p>
                  </a:txBody>
                  <a:tcPr anchor="ctr"/>
                </a:tc>
                <a:extLst>
                  <a:ext uri="{0D108BD9-81ED-4DB2-BD59-A6C34878D82A}">
                    <a16:rowId xmlns:a16="http://schemas.microsoft.com/office/drawing/2014/main" val="883502858"/>
                  </a:ext>
                </a:extLst>
              </a:tr>
              <a:tr h="851795">
                <a:tc>
                  <a:txBody>
                    <a:bodyPr/>
                    <a:lstStyle/>
                    <a:p>
                      <a:r>
                        <a:rPr lang="en-US" b="1">
                          <a:solidFill>
                            <a:schemeClr val="accent1"/>
                          </a:solidFill>
                        </a:rPr>
                        <a:t>APIs</a:t>
                      </a:r>
                    </a:p>
                  </a:txBody>
                  <a:tcPr anchor="ctr"/>
                </a:tc>
                <a:tc>
                  <a:txBody>
                    <a:bodyPr/>
                    <a:lstStyle/>
                    <a:p>
                      <a:r>
                        <a:rPr lang="en-US" dirty="0"/>
                        <a:t>REST APIs + Python SDK</a:t>
                      </a:r>
                    </a:p>
                  </a:txBody>
                  <a:tcPr anchor="ctr"/>
                </a:tc>
                <a:tc>
                  <a:txBody>
                    <a:bodyPr/>
                    <a:lstStyle/>
                    <a:p>
                      <a:r>
                        <a:rPr lang="en-US"/>
                        <a:t>REST APIs + Python, C#, etc. SDKs</a:t>
                      </a:r>
                    </a:p>
                  </a:txBody>
                  <a:tcPr anchor="ctr"/>
                </a:tc>
                <a:extLst>
                  <a:ext uri="{0D108BD9-81ED-4DB2-BD59-A6C34878D82A}">
                    <a16:rowId xmlns:a16="http://schemas.microsoft.com/office/drawing/2014/main" val="3272340535"/>
                  </a:ext>
                </a:extLst>
              </a:tr>
              <a:tr h="851795">
                <a:tc>
                  <a:txBody>
                    <a:bodyPr/>
                    <a:lstStyle/>
                    <a:p>
                      <a:r>
                        <a:rPr lang="zh-CN" altLang="en-US" b="1" dirty="0">
                          <a:solidFill>
                            <a:schemeClr val="accent1"/>
                          </a:solidFill>
                        </a:rPr>
                        <a:t>模型种类</a:t>
                      </a:r>
                      <a:endParaRPr lang="en-US" b="1" dirty="0">
                        <a:solidFill>
                          <a:schemeClr val="accent1"/>
                        </a:solidFill>
                      </a:endParaRPr>
                    </a:p>
                  </a:txBody>
                  <a:tcPr anchor="ctr"/>
                </a:tc>
                <a:tc>
                  <a:txBody>
                    <a:bodyPr/>
                    <a:lstStyle/>
                    <a:p>
                      <a:r>
                        <a:rPr lang="zh-CN" altLang="en-US" dirty="0"/>
                        <a:t>语言和图像</a:t>
                      </a:r>
                      <a:endParaRPr lang="en-US" dirty="0"/>
                    </a:p>
                  </a:txBody>
                  <a:tcPr anchor="ctr"/>
                </a:tc>
                <a:tc>
                  <a:txBody>
                    <a:bodyPr/>
                    <a:lstStyle/>
                    <a:p>
                      <a:r>
                        <a:rPr lang="zh-CN" altLang="en-US" dirty="0"/>
                        <a:t>语言和图像</a:t>
                      </a:r>
                      <a:endParaRPr lang="en-US" altLang="zh-CN" dirty="0"/>
                    </a:p>
                  </a:txBody>
                  <a:tcPr anchor="ctr"/>
                </a:tc>
                <a:extLst>
                  <a:ext uri="{0D108BD9-81ED-4DB2-BD59-A6C34878D82A}">
                    <a16:rowId xmlns:a16="http://schemas.microsoft.com/office/drawing/2014/main" val="1165809700"/>
                  </a:ext>
                </a:extLst>
              </a:tr>
            </a:tbl>
          </a:graphicData>
        </a:graphic>
      </p:graphicFrame>
      <p:pic>
        <p:nvPicPr>
          <p:cNvPr id="4" name="Picture 4">
            <a:extLst>
              <a:ext uri="{FF2B5EF4-FFF2-40B4-BE49-F238E27FC236}">
                <a16:creationId xmlns:a16="http://schemas.microsoft.com/office/drawing/2014/main" id="{97889CD5-3C39-C8F8-B937-6A6EC5F422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64162" y="1516749"/>
            <a:ext cx="336130" cy="33613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5">
            <a:extLst>
              <a:ext uri="{FF2B5EF4-FFF2-40B4-BE49-F238E27FC236}">
                <a16:creationId xmlns:a16="http://schemas.microsoft.com/office/drawing/2014/main" id="{3DC316D7-82E9-4C73-EC76-E326F10C135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46563" y="1532938"/>
            <a:ext cx="333854" cy="30375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A59EFEC4-EE5A-2593-B60C-F33B07AE895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47239" y="1516749"/>
            <a:ext cx="333854" cy="3037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3732497"/>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E398D-2171-BB18-61E0-6336988DE8B0}"/>
              </a:ext>
            </a:extLst>
          </p:cNvPr>
          <p:cNvSpPr>
            <a:spLocks noGrp="1"/>
          </p:cNvSpPr>
          <p:nvPr>
            <p:ph type="title"/>
          </p:nvPr>
        </p:nvSpPr>
        <p:spPr>
          <a:xfrm>
            <a:off x="588263" y="242052"/>
            <a:ext cx="11388584" cy="1107996"/>
          </a:xfrm>
        </p:spPr>
        <p:txBody>
          <a:bodyPr/>
          <a:lstStyle/>
          <a:p>
            <a:r>
              <a:rPr lang="en-US" dirty="0"/>
              <a:t>Azure </a:t>
            </a:r>
            <a:r>
              <a:rPr lang="en-US" dirty="0" err="1"/>
              <a:t>OpenAI</a:t>
            </a:r>
            <a:r>
              <a:rPr lang="en-US" dirty="0"/>
              <a:t> </a:t>
            </a:r>
            <a:r>
              <a:rPr lang="zh-CN" altLang="en-US" dirty="0"/>
              <a:t>是针对企业客户的</a:t>
            </a:r>
            <a:r>
              <a:rPr lang="en-US" dirty="0"/>
              <a:t> </a:t>
            </a:r>
            <a:r>
              <a:rPr lang="en-US" dirty="0" err="1"/>
              <a:t>OpenAI</a:t>
            </a:r>
            <a:r>
              <a:rPr lang="en-US" dirty="0"/>
              <a:t> </a:t>
            </a:r>
            <a:r>
              <a:rPr lang="zh-CN" altLang="en-US" dirty="0"/>
              <a:t>服务</a:t>
            </a:r>
            <a:r>
              <a:rPr lang="en-US" dirty="0"/>
              <a:t> (</a:t>
            </a:r>
            <a:r>
              <a:rPr lang="en-US" dirty="0">
                <a:hlinkClick r:id="rId3"/>
              </a:rPr>
              <a:t>Doc Link</a:t>
            </a:r>
            <a:r>
              <a:rPr lang="en-US" dirty="0"/>
              <a:t>)</a:t>
            </a:r>
          </a:p>
        </p:txBody>
      </p:sp>
      <p:graphicFrame>
        <p:nvGraphicFramePr>
          <p:cNvPr id="3" name="Table 3">
            <a:extLst>
              <a:ext uri="{FF2B5EF4-FFF2-40B4-BE49-F238E27FC236}">
                <a16:creationId xmlns:a16="http://schemas.microsoft.com/office/drawing/2014/main" id="{B8E1A53A-F950-1E21-EA5A-6E4AE22DBC6B}"/>
              </a:ext>
            </a:extLst>
          </p:cNvPr>
          <p:cNvGraphicFramePr>
            <a:graphicFrameLocks noGrp="1"/>
          </p:cNvGraphicFramePr>
          <p:nvPr>
            <p:extLst>
              <p:ext uri="{D42A27DB-BD31-4B8C-83A1-F6EECF244321}">
                <p14:modId xmlns:p14="http://schemas.microsoft.com/office/powerpoint/2010/main" val="1659481542"/>
              </p:ext>
            </p:extLst>
          </p:nvPr>
        </p:nvGraphicFramePr>
        <p:xfrm>
          <a:off x="588263" y="1145711"/>
          <a:ext cx="11310050" cy="5682549"/>
        </p:xfrm>
        <a:graphic>
          <a:graphicData uri="http://schemas.openxmlformats.org/drawingml/2006/table">
            <a:tbl>
              <a:tblPr firstRow="1" bandRow="1">
                <a:tableStyleId>{5940675A-B579-460E-94D1-54222C63F5DA}</a:tableStyleId>
              </a:tblPr>
              <a:tblGrid>
                <a:gridCol w="2263862">
                  <a:extLst>
                    <a:ext uri="{9D8B030D-6E8A-4147-A177-3AD203B41FA5}">
                      <a16:colId xmlns:a16="http://schemas.microsoft.com/office/drawing/2014/main" val="306153300"/>
                    </a:ext>
                  </a:extLst>
                </a:gridCol>
                <a:gridCol w="2135090">
                  <a:extLst>
                    <a:ext uri="{9D8B030D-6E8A-4147-A177-3AD203B41FA5}">
                      <a16:colId xmlns:a16="http://schemas.microsoft.com/office/drawing/2014/main" val="1759359225"/>
                    </a:ext>
                  </a:extLst>
                </a:gridCol>
                <a:gridCol w="3455549">
                  <a:extLst>
                    <a:ext uri="{9D8B030D-6E8A-4147-A177-3AD203B41FA5}">
                      <a16:colId xmlns:a16="http://schemas.microsoft.com/office/drawing/2014/main" val="57602378"/>
                    </a:ext>
                  </a:extLst>
                </a:gridCol>
                <a:gridCol w="3455549">
                  <a:extLst>
                    <a:ext uri="{9D8B030D-6E8A-4147-A177-3AD203B41FA5}">
                      <a16:colId xmlns:a16="http://schemas.microsoft.com/office/drawing/2014/main" val="1426710474"/>
                    </a:ext>
                  </a:extLst>
                </a:gridCol>
              </a:tblGrid>
              <a:tr h="441212">
                <a:tc>
                  <a:txBody>
                    <a:bodyPr/>
                    <a:lstStyle/>
                    <a:p>
                      <a:r>
                        <a:rPr lang="zh-CN" altLang="en-US" b="1" dirty="0"/>
                        <a:t>特性</a:t>
                      </a:r>
                      <a:endParaRPr lang="en-US" b="1" dirty="0"/>
                    </a:p>
                  </a:txBody>
                  <a:tcPr anchor="ctr">
                    <a:solidFill>
                      <a:schemeClr val="bg1">
                        <a:lumMod val="85000"/>
                        <a:lumOff val="15000"/>
                      </a:schemeClr>
                    </a:solidFill>
                  </a:tcPr>
                </a:tc>
                <a:tc>
                  <a:txBody>
                    <a:bodyPr/>
                    <a:lstStyle/>
                    <a:p>
                      <a:r>
                        <a:rPr lang="en-US" b="1"/>
                        <a:t>      OpenAI</a:t>
                      </a:r>
                    </a:p>
                  </a:txBody>
                  <a:tcPr anchor="ctr">
                    <a:solidFill>
                      <a:schemeClr val="bg1">
                        <a:lumMod val="85000"/>
                        <a:lumOff val="15000"/>
                      </a:schemeClr>
                    </a:solidFill>
                  </a:tcPr>
                </a:tc>
                <a:tc>
                  <a:txBody>
                    <a:bodyPr/>
                    <a:lstStyle/>
                    <a:p>
                      <a:r>
                        <a:rPr lang="en-US" b="1"/>
                        <a:t>            </a:t>
                      </a:r>
                      <a:r>
                        <a:rPr lang="en-US" b="1">
                          <a:solidFill>
                            <a:schemeClr val="accent1"/>
                          </a:solidFill>
                        </a:rPr>
                        <a:t>Azure OpenAI</a:t>
                      </a:r>
                    </a:p>
                  </a:txBody>
                  <a:tcPr anchor="ctr">
                    <a:solidFill>
                      <a:schemeClr val="bg1">
                        <a:lumMod val="85000"/>
                        <a:lumOff val="15000"/>
                      </a:schemeClr>
                    </a:solidFill>
                  </a:tcPr>
                </a:tc>
                <a:tc>
                  <a:txBody>
                    <a:bodyPr/>
                    <a:lstStyle/>
                    <a:p>
                      <a:r>
                        <a:rPr lang="zh-CN" altLang="en-US" b="1" dirty="0">
                          <a:solidFill>
                            <a:schemeClr val="accent1"/>
                          </a:solidFill>
                        </a:rPr>
                        <a:t>客户</a:t>
                      </a:r>
                      <a:endParaRPr lang="en-US" b="1" dirty="0">
                        <a:solidFill>
                          <a:schemeClr val="accent1"/>
                        </a:solidFill>
                      </a:endParaRPr>
                    </a:p>
                  </a:txBody>
                  <a:tcPr anchor="ctr">
                    <a:solidFill>
                      <a:schemeClr val="bg1">
                        <a:lumMod val="85000"/>
                        <a:lumOff val="15000"/>
                      </a:schemeClr>
                    </a:solidFill>
                  </a:tcPr>
                </a:tc>
                <a:extLst>
                  <a:ext uri="{0D108BD9-81ED-4DB2-BD59-A6C34878D82A}">
                    <a16:rowId xmlns:a16="http://schemas.microsoft.com/office/drawing/2014/main" val="3043135300"/>
                  </a:ext>
                </a:extLst>
              </a:tr>
              <a:tr h="851795">
                <a:tc>
                  <a:txBody>
                    <a:bodyPr/>
                    <a:lstStyle/>
                    <a:p>
                      <a:r>
                        <a:rPr lang="zh-CN" altLang="en-US" b="1" dirty="0">
                          <a:solidFill>
                            <a:schemeClr val="accent1"/>
                          </a:solidFill>
                        </a:rPr>
                        <a:t>最新模型</a:t>
                      </a:r>
                      <a:endParaRPr lang="en-US" b="1" dirty="0">
                        <a:solidFill>
                          <a:schemeClr val="accent1"/>
                        </a:solidFill>
                      </a:endParaRPr>
                    </a:p>
                  </a:txBody>
                  <a:tcPr anchor="ctr"/>
                </a:tc>
                <a:tc>
                  <a:txBody>
                    <a:bodyPr/>
                    <a:lstStyle/>
                    <a:p>
                      <a:r>
                        <a:rPr lang="zh-CN" altLang="en-US" dirty="0"/>
                        <a:t>首先发布</a:t>
                      </a:r>
                      <a:endParaRPr lang="en-US" dirty="0"/>
                    </a:p>
                  </a:txBody>
                  <a:tcPr anchor="ctr"/>
                </a:tc>
                <a:tc>
                  <a:txBody>
                    <a:bodyPr/>
                    <a:lstStyle/>
                    <a:p>
                      <a:r>
                        <a:rPr lang="zh-CN" altLang="en-US" dirty="0"/>
                        <a:t>可能会有一段完善发布的时间</a:t>
                      </a:r>
                      <a:endParaRPr lang="en-US" dirty="0"/>
                    </a:p>
                  </a:txBody>
                  <a:tcPr anchor="ctr"/>
                </a:tc>
                <a:tc>
                  <a:txBody>
                    <a:bodyPr/>
                    <a:lstStyle/>
                    <a:p>
                      <a:endParaRPr lang="en-US" dirty="0"/>
                    </a:p>
                  </a:txBody>
                  <a:tcPr anchor="ctr"/>
                </a:tc>
                <a:extLst>
                  <a:ext uri="{0D108BD9-81ED-4DB2-BD59-A6C34878D82A}">
                    <a16:rowId xmlns:a16="http://schemas.microsoft.com/office/drawing/2014/main" val="883502858"/>
                  </a:ext>
                </a:extLst>
              </a:tr>
              <a:tr h="851795">
                <a:tc>
                  <a:txBody>
                    <a:bodyPr/>
                    <a:lstStyle/>
                    <a:p>
                      <a:r>
                        <a:rPr lang="zh-CN" altLang="en-US" b="1" dirty="0">
                          <a:solidFill>
                            <a:schemeClr val="accent1"/>
                          </a:solidFill>
                        </a:rPr>
                        <a:t>安全性 及 数据隐私</a:t>
                      </a:r>
                      <a:endParaRPr lang="en-US" b="1" dirty="0">
                        <a:solidFill>
                          <a:schemeClr val="accent1"/>
                        </a:solidFill>
                      </a:endParaRPr>
                    </a:p>
                  </a:txBody>
                  <a:tcPr anchor="ctr"/>
                </a:tc>
                <a:tc>
                  <a:txBody>
                    <a:bodyPr/>
                    <a:lstStyle/>
                    <a:p>
                      <a:r>
                        <a:rPr lang="zh-CN" altLang="en-US" dirty="0"/>
                        <a:t>基本安全性</a:t>
                      </a:r>
                      <a:endParaRPr lang="en-US" dirty="0"/>
                    </a:p>
                  </a:txBody>
                  <a:tcPr anchor="ctr"/>
                </a:tc>
                <a:tc>
                  <a:txBody>
                    <a:bodyPr/>
                    <a:lstStyle/>
                    <a:p>
                      <a:r>
                        <a:rPr lang="zh-CN" altLang="en-US" dirty="0"/>
                        <a:t>企业级安全性、</a:t>
                      </a:r>
                      <a:r>
                        <a:rPr lang="en-US" altLang="zh-CN" dirty="0"/>
                        <a:t>RBAC</a:t>
                      </a:r>
                      <a:r>
                        <a:rPr lang="zh-CN" altLang="en-US" dirty="0"/>
                        <a:t>、客户管理密钥</a:t>
                      </a:r>
                      <a:endParaRPr lang="en-US" dirty="0"/>
                    </a:p>
                  </a:txBody>
                  <a:tcPr anchor="ctr"/>
                </a:tc>
                <a:tc>
                  <a:txBody>
                    <a:bodyPr/>
                    <a:lstStyle/>
                    <a:p>
                      <a:endParaRPr lang="en-US"/>
                    </a:p>
                  </a:txBody>
                  <a:tcPr anchor="ctr"/>
                </a:tc>
                <a:extLst>
                  <a:ext uri="{0D108BD9-81ED-4DB2-BD59-A6C34878D82A}">
                    <a16:rowId xmlns:a16="http://schemas.microsoft.com/office/drawing/2014/main" val="3272340535"/>
                  </a:ext>
                </a:extLst>
              </a:tr>
              <a:tr h="851795">
                <a:tc>
                  <a:txBody>
                    <a:bodyPr/>
                    <a:lstStyle/>
                    <a:p>
                      <a:r>
                        <a:rPr lang="zh-CN" altLang="en-US" b="1" dirty="0">
                          <a:solidFill>
                            <a:schemeClr val="accent1"/>
                          </a:solidFill>
                        </a:rPr>
                        <a:t>合规</a:t>
                      </a:r>
                      <a:endParaRPr lang="en-US" b="1" dirty="0">
                        <a:solidFill>
                          <a:schemeClr val="accent1"/>
                        </a:solidFill>
                      </a:endParaRPr>
                    </a:p>
                  </a:txBody>
                  <a:tcPr anchor="ctr"/>
                </a:tc>
                <a:tc>
                  <a:txBody>
                    <a:bodyPr/>
                    <a:lstStyle/>
                    <a:p>
                      <a:r>
                        <a:rPr lang="zh-CN" altLang="en-US" dirty="0"/>
                        <a:t>不提供</a:t>
                      </a:r>
                      <a:endParaRPr lang="en-US" dirty="0"/>
                    </a:p>
                  </a:txBody>
                  <a:tcPr anchor="ctr"/>
                </a:tc>
                <a:tc>
                  <a:txBody>
                    <a:bodyPr/>
                    <a:lstStyle/>
                    <a:p>
                      <a:r>
                        <a:rPr lang="en-US"/>
                        <a:t>SOC2, ISO, HIPAA, CSA STAR</a:t>
                      </a:r>
                    </a:p>
                  </a:txBody>
                  <a:tcPr anchor="ctr"/>
                </a:tc>
                <a:tc>
                  <a:txBody>
                    <a:bodyPr/>
                    <a:lstStyle/>
                    <a:p>
                      <a:endParaRPr lang="en-US"/>
                    </a:p>
                  </a:txBody>
                  <a:tcPr anchor="ctr"/>
                </a:tc>
                <a:extLst>
                  <a:ext uri="{0D108BD9-81ED-4DB2-BD59-A6C34878D82A}">
                    <a16:rowId xmlns:a16="http://schemas.microsoft.com/office/drawing/2014/main" val="1165809700"/>
                  </a:ext>
                </a:extLst>
              </a:tr>
              <a:tr h="851795">
                <a:tc>
                  <a:txBody>
                    <a:bodyPr/>
                    <a:lstStyle/>
                    <a:p>
                      <a:r>
                        <a:rPr lang="zh-CN" altLang="en-US" b="1" dirty="0">
                          <a:solidFill>
                            <a:schemeClr val="accent1"/>
                          </a:solidFill>
                        </a:rPr>
                        <a:t>可靠性</a:t>
                      </a:r>
                      <a:endParaRPr lang="en-US" b="1" dirty="0">
                        <a:solidFill>
                          <a:schemeClr val="accent1"/>
                        </a:solidFill>
                      </a:endParaRPr>
                    </a:p>
                  </a:txBody>
                  <a:tcPr anchor="ctr"/>
                </a:tc>
                <a:tc>
                  <a:txBody>
                    <a:bodyPr/>
                    <a:lstStyle/>
                    <a:p>
                      <a:r>
                        <a:rPr lang="zh-CN" altLang="en-US" dirty="0"/>
                        <a:t>目前还不提供</a:t>
                      </a:r>
                      <a:r>
                        <a:rPr lang="en-US" dirty="0"/>
                        <a:t> SLA</a:t>
                      </a:r>
                    </a:p>
                  </a:txBody>
                  <a:tcPr anchor="ctr"/>
                </a:tc>
                <a:tc>
                  <a:txBody>
                    <a:bodyPr/>
                    <a:lstStyle/>
                    <a:p>
                      <a:r>
                        <a:rPr lang="en-US" dirty="0"/>
                        <a:t>Azure SLA, </a:t>
                      </a:r>
                      <a:r>
                        <a:rPr lang="zh-CN" altLang="en-US" dirty="0"/>
                        <a:t>专属容量选项</a:t>
                      </a:r>
                      <a:r>
                        <a:rPr lang="en-US" dirty="0"/>
                        <a:t> (</a:t>
                      </a:r>
                      <a:r>
                        <a:rPr lang="zh-CN" altLang="en-US" dirty="0"/>
                        <a:t>即将发布</a:t>
                      </a:r>
                      <a:r>
                        <a:rPr lang="en-US" dirty="0"/>
                        <a:t>)</a:t>
                      </a:r>
                    </a:p>
                  </a:txBody>
                  <a:tcPr anchor="ctr"/>
                </a:tc>
                <a:tc>
                  <a:txBody>
                    <a:bodyPr/>
                    <a:lstStyle/>
                    <a:p>
                      <a:endParaRPr lang="en-US"/>
                    </a:p>
                  </a:txBody>
                  <a:tcPr anchor="ctr"/>
                </a:tc>
                <a:extLst>
                  <a:ext uri="{0D108BD9-81ED-4DB2-BD59-A6C34878D82A}">
                    <a16:rowId xmlns:a16="http://schemas.microsoft.com/office/drawing/2014/main" val="800890122"/>
                  </a:ext>
                </a:extLst>
              </a:tr>
              <a:tr h="851795">
                <a:tc>
                  <a:txBody>
                    <a:bodyPr/>
                    <a:lstStyle/>
                    <a:p>
                      <a:r>
                        <a:rPr lang="zh-CN" altLang="en-US" b="1" dirty="0">
                          <a:solidFill>
                            <a:schemeClr val="accent1"/>
                          </a:solidFill>
                        </a:rPr>
                        <a:t>负责任的</a:t>
                      </a:r>
                      <a:r>
                        <a:rPr lang="en-US" altLang="zh-CN" b="1" dirty="0">
                          <a:solidFill>
                            <a:schemeClr val="accent1"/>
                          </a:solidFill>
                        </a:rPr>
                        <a:t>AI</a:t>
                      </a:r>
                    </a:p>
                    <a:p>
                      <a:r>
                        <a:rPr lang="en-US" b="1" dirty="0">
                          <a:solidFill>
                            <a:schemeClr val="accent1"/>
                          </a:solidFill>
                        </a:rPr>
                        <a:t>(Responsible AI)</a:t>
                      </a:r>
                    </a:p>
                  </a:txBody>
                  <a:tcPr anchor="ctr"/>
                </a:tc>
                <a:tc>
                  <a:txBody>
                    <a:bodyPr/>
                    <a:lstStyle/>
                    <a:p>
                      <a:r>
                        <a:rPr lang="zh-CN" altLang="en-US" dirty="0"/>
                        <a:t>单独的安全分类器（增加延迟）
</a:t>
                      </a:r>
                      <a:endParaRPr lang="en-US" dirty="0"/>
                    </a:p>
                  </a:txBody>
                  <a:tcPr anchor="ctr"/>
                </a:tc>
                <a:tc>
                  <a:txBody>
                    <a:bodyPr/>
                    <a:lstStyle/>
                    <a:p>
                      <a:r>
                        <a:rPr lang="zh-CN" altLang="en-US" dirty="0"/>
                        <a:t>内置企业级低延迟审核和伤害预防
</a:t>
                      </a:r>
                      <a:endParaRPr lang="en-US" dirty="0"/>
                    </a:p>
                  </a:txBody>
                  <a:tcPr anchor="ctr"/>
                </a:tc>
                <a:tc>
                  <a:txBody>
                    <a:bodyPr/>
                    <a:lstStyle/>
                    <a:p>
                      <a:pPr algn="ctr"/>
                      <a:r>
                        <a:rPr lang="zh-CN" altLang="en-US" sz="3600" b="1" i="1" dirty="0"/>
                        <a:t>所有客户</a:t>
                      </a:r>
                      <a:endParaRPr lang="en-US" b="1" i="1" dirty="0"/>
                    </a:p>
                  </a:txBody>
                  <a:tcPr anchor="ctr"/>
                </a:tc>
                <a:extLst>
                  <a:ext uri="{0D108BD9-81ED-4DB2-BD59-A6C34878D82A}">
                    <a16:rowId xmlns:a16="http://schemas.microsoft.com/office/drawing/2014/main" val="2642099237"/>
                  </a:ext>
                </a:extLst>
              </a:tr>
              <a:tr h="919757">
                <a:tc>
                  <a:txBody>
                    <a:bodyPr/>
                    <a:lstStyle/>
                    <a:p>
                      <a:r>
                        <a:rPr lang="zh-CN" altLang="en-US" b="1" dirty="0">
                          <a:solidFill>
                            <a:schemeClr val="accent1"/>
                          </a:solidFill>
                        </a:rPr>
                        <a:t>解决方案的全面程度</a:t>
                      </a:r>
                      <a:endParaRPr lang="en-US" b="1" dirty="0">
                        <a:solidFill>
                          <a:schemeClr val="accent1"/>
                        </a:solidFill>
                      </a:endParaRPr>
                    </a:p>
                  </a:txBody>
                  <a:tcPr anchor="ctr"/>
                </a:tc>
                <a:tc>
                  <a:txBody>
                    <a:bodyPr/>
                    <a:lstStyle/>
                    <a:p>
                      <a:r>
                        <a:rPr lang="zh-CN" altLang="en-US" dirty="0"/>
                        <a:t>先进的大语言模型 </a:t>
                      </a:r>
                      <a:r>
                        <a:rPr lang="en-US" altLang="zh-CN" dirty="0"/>
                        <a:t>(LLM)</a:t>
                      </a:r>
                      <a:r>
                        <a:rPr lang="zh-CN" altLang="en-US" dirty="0"/>
                        <a:t>和图片生成技术，基础语音技术</a:t>
                      </a:r>
                      <a:endParaRPr lang="en-US" dirty="0"/>
                    </a:p>
                  </a:txBody>
                  <a:tcPr anchor="ctr"/>
                </a:tc>
                <a:tc>
                  <a:txBody>
                    <a:bodyPr/>
                    <a:lstStyle/>
                    <a:p>
                      <a:r>
                        <a:rPr lang="en-US" dirty="0" err="1"/>
                        <a:t>OpenAI</a:t>
                      </a:r>
                      <a:r>
                        <a:rPr lang="en-US" dirty="0"/>
                        <a:t> </a:t>
                      </a:r>
                      <a:r>
                        <a:rPr lang="zh-CN" altLang="en-US" dirty="0"/>
                        <a:t>模型，完整的</a:t>
                      </a:r>
                      <a:r>
                        <a:rPr lang="en-US" altLang="zh-CN" dirty="0"/>
                        <a:t>AI</a:t>
                      </a:r>
                      <a:r>
                        <a:rPr lang="zh-CN" altLang="en-US" dirty="0"/>
                        <a:t>解决方案和完整的</a:t>
                      </a:r>
                      <a:r>
                        <a:rPr lang="en-US" altLang="zh-CN" dirty="0"/>
                        <a:t>PaaS</a:t>
                      </a:r>
                      <a:r>
                        <a:rPr lang="zh-CN" altLang="en-US" dirty="0"/>
                        <a:t>服务</a:t>
                      </a:r>
                      <a:endParaRPr lang="en-US" dirty="0"/>
                    </a:p>
                  </a:txBody>
                  <a:tcPr anchor="ctr"/>
                </a:tc>
                <a:tc>
                  <a:txBody>
                    <a:bodyPr/>
                    <a:lstStyle/>
                    <a:p>
                      <a:endParaRPr lang="en-US" dirty="0"/>
                    </a:p>
                  </a:txBody>
                  <a:tcPr anchor="ctr"/>
                </a:tc>
                <a:extLst>
                  <a:ext uri="{0D108BD9-81ED-4DB2-BD59-A6C34878D82A}">
                    <a16:rowId xmlns:a16="http://schemas.microsoft.com/office/drawing/2014/main" val="3075909728"/>
                  </a:ext>
                </a:extLst>
              </a:tr>
            </a:tbl>
          </a:graphicData>
        </a:graphic>
      </p:graphicFrame>
      <p:pic>
        <p:nvPicPr>
          <p:cNvPr id="4" name="Picture 4">
            <a:extLst>
              <a:ext uri="{FF2B5EF4-FFF2-40B4-BE49-F238E27FC236}">
                <a16:creationId xmlns:a16="http://schemas.microsoft.com/office/drawing/2014/main" id="{97889CD5-3C39-C8F8-B937-6A6EC5F4227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56324" y="1199498"/>
            <a:ext cx="336130" cy="33613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5">
            <a:extLst>
              <a:ext uri="{FF2B5EF4-FFF2-40B4-BE49-F238E27FC236}">
                <a16:creationId xmlns:a16="http://schemas.microsoft.com/office/drawing/2014/main" id="{3DC316D7-82E9-4C73-EC76-E326F10C135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38725" y="1215687"/>
            <a:ext cx="333854" cy="30375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A59EFEC4-EE5A-2593-B60C-F33B07AE895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10616" y="1199498"/>
            <a:ext cx="333854" cy="303753"/>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JPM Stock Forecast, Price &amp; News (JPMorgan Chase &amp; Co.)">
            <a:extLst>
              <a:ext uri="{FF2B5EF4-FFF2-40B4-BE49-F238E27FC236}">
                <a16:creationId xmlns:a16="http://schemas.microsoft.com/office/drawing/2014/main" id="{32FED507-CFD3-579E-22B4-79FA4098F35D}"/>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39963" r="1771" b="41583"/>
          <a:stretch/>
        </p:blipFill>
        <p:spPr bwMode="auto">
          <a:xfrm>
            <a:off x="8543137" y="2552466"/>
            <a:ext cx="2120101" cy="39829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Dr. Bonnie McGregor's research at Fred Hutch, artist Catherine Mayer">
            <a:extLst>
              <a:ext uri="{FF2B5EF4-FFF2-40B4-BE49-F238E27FC236}">
                <a16:creationId xmlns:a16="http://schemas.microsoft.com/office/drawing/2014/main" id="{1956B9E9-0BA5-016D-7883-0DD4FFF8D90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567757" y="3346299"/>
            <a:ext cx="1006436" cy="755762"/>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Epic Health Logo - LogoDix">
            <a:extLst>
              <a:ext uri="{FF2B5EF4-FFF2-40B4-BE49-F238E27FC236}">
                <a16:creationId xmlns:a16="http://schemas.microsoft.com/office/drawing/2014/main" id="{7636894F-F497-3E76-CD29-6B1E9FF6C5B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605778" y="3346299"/>
            <a:ext cx="1310241" cy="75576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JPM Stock Forecast, Price &amp; News (JPMorgan Chase &amp; Co.)">
            <a:extLst>
              <a:ext uri="{FF2B5EF4-FFF2-40B4-BE49-F238E27FC236}">
                <a16:creationId xmlns:a16="http://schemas.microsoft.com/office/drawing/2014/main" id="{613F38FA-0AE3-2673-862E-9BE72498EFA7}"/>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39963" r="1771" b="41583"/>
          <a:stretch/>
        </p:blipFill>
        <p:spPr bwMode="auto">
          <a:xfrm>
            <a:off x="8567757" y="4308474"/>
            <a:ext cx="2120101" cy="39829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Download High Quality expedia logo brand Transparent PNG Images - Art Prim clip arts 2019">
            <a:extLst>
              <a:ext uri="{FF2B5EF4-FFF2-40B4-BE49-F238E27FC236}">
                <a16:creationId xmlns:a16="http://schemas.microsoft.com/office/drawing/2014/main" id="{D1C71618-22DA-4603-260C-F497E30A2BFE}"/>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t="5741"/>
          <a:stretch/>
        </p:blipFill>
        <p:spPr bwMode="auto">
          <a:xfrm>
            <a:off x="8458667" y="6162966"/>
            <a:ext cx="1261596" cy="47566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Collection of Vodafone Logo PNG. | PlusPNG">
            <a:extLst>
              <a:ext uri="{FF2B5EF4-FFF2-40B4-BE49-F238E27FC236}">
                <a16:creationId xmlns:a16="http://schemas.microsoft.com/office/drawing/2014/main" id="{A739F65F-83F2-14F9-79D5-31E2ABEBE977}"/>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12353" t="26581" r="12075" b="25455"/>
          <a:stretch/>
        </p:blipFill>
        <p:spPr bwMode="auto">
          <a:xfrm>
            <a:off x="10074021" y="6213030"/>
            <a:ext cx="1426101" cy="3380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0784852"/>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5435E573-C2FB-1268-62F9-F281C183B462}"/>
              </a:ext>
            </a:extLst>
          </p:cNvPr>
          <p:cNvGrpSpPr/>
          <p:nvPr/>
        </p:nvGrpSpPr>
        <p:grpSpPr>
          <a:xfrm>
            <a:off x="7800622" y="3732874"/>
            <a:ext cx="1761877" cy="1976118"/>
            <a:chOff x="7172039" y="3788292"/>
            <a:chExt cx="1761877" cy="1976118"/>
          </a:xfrm>
        </p:grpSpPr>
        <p:sp>
          <p:nvSpPr>
            <p:cNvPr id="17" name="Title 1">
              <a:extLst>
                <a:ext uri="{FF2B5EF4-FFF2-40B4-BE49-F238E27FC236}">
                  <a16:creationId xmlns:a16="http://schemas.microsoft.com/office/drawing/2014/main" id="{57039F59-D1AF-88D3-D38D-D515A37DB957}"/>
                </a:ext>
              </a:extLst>
            </p:cNvPr>
            <p:cNvSpPr txBox="1">
              <a:spLocks/>
            </p:cNvSpPr>
            <p:nvPr/>
          </p:nvSpPr>
          <p:spPr>
            <a:xfrm>
              <a:off x="7172039" y="5527664"/>
              <a:ext cx="1761877" cy="236746"/>
            </a:xfrm>
            <a:prstGeom prst="rect">
              <a:avLst/>
            </a:prstGeom>
            <a:solidFill>
              <a:srgbClr val="121D2F"/>
            </a:solidFill>
          </p:spPr>
          <p:txBody>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accent1"/>
                  </a:solidFill>
                  <a:effectLst/>
                  <a:latin typeface="+mj-lt"/>
                  <a:ea typeface="+mn-ea"/>
                  <a:cs typeface="Segoe UI" pitchFamily="34" charset="0"/>
                </a:defRPr>
              </a:lvl1pPr>
            </a:lstStyle>
            <a:p>
              <a:r>
                <a:rPr lang="zh-CN" altLang="en-US" sz="1200">
                  <a:solidFill>
                    <a:schemeClr val="tx1"/>
                  </a:solidFill>
                  <a:latin typeface="Microsoft JhengHei Light" panose="020B0304030504040204" pitchFamily="34" charset="-120"/>
                  <a:ea typeface="Microsoft JhengHei Light" panose="020B0304030504040204" pitchFamily="34" charset="-120"/>
                </a:rPr>
                <a:t>所有在 </a:t>
              </a:r>
              <a:r>
                <a:rPr lang="en-US" altLang="zh-CN" sz="1200">
                  <a:solidFill>
                    <a:schemeClr val="tx1"/>
                  </a:solidFill>
                  <a:latin typeface="Microsoft JhengHei Light" panose="020B0304030504040204" pitchFamily="34" charset="-120"/>
                  <a:ea typeface="Microsoft JhengHei Light" panose="020B0304030504040204" pitchFamily="34" charset="-120"/>
                </a:rPr>
                <a:t>OpenAI.com </a:t>
              </a:r>
              <a:r>
                <a:rPr lang="zh-CN" altLang="en-US" sz="1200">
                  <a:solidFill>
                    <a:schemeClr val="tx1"/>
                  </a:solidFill>
                  <a:latin typeface="Microsoft JhengHei Light" panose="020B0304030504040204" pitchFamily="34" charset="-120"/>
                  <a:ea typeface="Microsoft JhengHei Light" panose="020B0304030504040204" pitchFamily="34" charset="-120"/>
                </a:rPr>
                <a:t>上产生的公共用量，全都是</a:t>
              </a:r>
              <a:r>
                <a:rPr lang="en-US" altLang="zh-CN" sz="1200">
                  <a:solidFill>
                    <a:schemeClr val="tx1"/>
                  </a:solidFill>
                  <a:latin typeface="Microsoft JhengHei Light" panose="020B0304030504040204" pitchFamily="34" charset="-120"/>
                  <a:ea typeface="Microsoft JhengHei Light" panose="020B0304030504040204" pitchFamily="34" charset="-120"/>
                </a:rPr>
                <a:t>Azure</a:t>
              </a:r>
              <a:r>
                <a:rPr lang="zh-CN" altLang="en-US" sz="1200">
                  <a:solidFill>
                    <a:schemeClr val="tx1"/>
                  </a:solidFill>
                  <a:latin typeface="Microsoft JhengHei Light" panose="020B0304030504040204" pitchFamily="34" charset="-120"/>
                  <a:ea typeface="Microsoft JhengHei Light" panose="020B0304030504040204" pitchFamily="34" charset="-120"/>
                </a:rPr>
                <a:t>的投资回报</a:t>
              </a:r>
            </a:p>
          </p:txBody>
        </p:sp>
        <p:grpSp>
          <p:nvGrpSpPr>
            <p:cNvPr id="15" name="Group 14">
              <a:extLst>
                <a:ext uri="{FF2B5EF4-FFF2-40B4-BE49-F238E27FC236}">
                  <a16:creationId xmlns:a16="http://schemas.microsoft.com/office/drawing/2014/main" id="{8564B10A-5B90-102C-5002-5B0B14A1DED5}"/>
                </a:ext>
              </a:extLst>
            </p:cNvPr>
            <p:cNvGrpSpPr/>
            <p:nvPr/>
          </p:nvGrpSpPr>
          <p:grpSpPr>
            <a:xfrm>
              <a:off x="7256555" y="3788292"/>
              <a:ext cx="1669741" cy="1390263"/>
              <a:chOff x="6964605" y="4347761"/>
              <a:chExt cx="1669741" cy="1390263"/>
            </a:xfrm>
          </p:grpSpPr>
          <p:sp>
            <p:nvSpPr>
              <p:cNvPr id="12" name="Rectangle 11">
                <a:extLst>
                  <a:ext uri="{FF2B5EF4-FFF2-40B4-BE49-F238E27FC236}">
                    <a16:creationId xmlns:a16="http://schemas.microsoft.com/office/drawing/2014/main" id="{CCC50262-0C11-2AB1-E675-B5DBD6E148A9}"/>
                  </a:ext>
                </a:extLst>
              </p:cNvPr>
              <p:cNvSpPr/>
              <p:nvPr/>
            </p:nvSpPr>
            <p:spPr bwMode="auto">
              <a:xfrm>
                <a:off x="6964605" y="4347761"/>
                <a:ext cx="1669741" cy="1390263"/>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latin typeface="Microsoft JhengHei Light" panose="020B0304030504040204" pitchFamily="34" charset="-120"/>
                  <a:ea typeface="Microsoft JhengHei Light" panose="020B0304030504040204" pitchFamily="34" charset="-120"/>
                  <a:cs typeface="Segoe UI" pitchFamily="34" charset="0"/>
                </a:endParaRPr>
              </a:p>
            </p:txBody>
          </p:sp>
          <p:pic>
            <p:nvPicPr>
              <p:cNvPr id="13" name="Picture 2" descr="Microsoft Azure - Wikipedia">
                <a:extLst>
                  <a:ext uri="{FF2B5EF4-FFF2-40B4-BE49-F238E27FC236}">
                    <a16:creationId xmlns:a16="http://schemas.microsoft.com/office/drawing/2014/main" id="{BACDEE10-283D-2D62-316F-E7F0D6BCB52D}"/>
                  </a:ext>
                </a:extLst>
              </p:cNvPr>
              <p:cNvPicPr>
                <a:picLocks noChangeAspect="1" noChangeArrowheads="1"/>
              </p:cNvPicPr>
              <p:nvPr/>
            </p:nvPicPr>
            <p:blipFill>
              <a:blip r:embed="rId3" cstate="print">
                <a:biLevel thresh="25000"/>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7614947" y="4706878"/>
                <a:ext cx="423980" cy="42398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D406FA3C-BD4D-F5E8-19A4-EF9ACD2EBF37}"/>
                  </a:ext>
                </a:extLst>
              </p:cNvPr>
              <p:cNvSpPr txBox="1"/>
              <p:nvPr/>
            </p:nvSpPr>
            <p:spPr>
              <a:xfrm>
                <a:off x="7531311" y="5182732"/>
                <a:ext cx="591251" cy="276999"/>
              </a:xfrm>
              <a:prstGeom prst="rect">
                <a:avLst/>
              </a:prstGeom>
              <a:noFill/>
            </p:spPr>
            <p:txBody>
              <a:bodyPr wrap="none" rtlCol="0">
                <a:spAutoFit/>
              </a:bodyPr>
              <a:lstStyle/>
              <a:p>
                <a:pPr marR="0" lvl="0" indent="0" algn="ctr" fontAlgn="auto">
                  <a:spcBef>
                    <a:spcPct val="0"/>
                  </a:spcBef>
                  <a:spcAft>
                    <a:spcPts val="0"/>
                  </a:spcAft>
                  <a:buClrTx/>
                  <a:buSzTx/>
                  <a:buFontTx/>
                  <a:buNone/>
                  <a:tabLst/>
                  <a:defRPr/>
                </a:pPr>
                <a:r>
                  <a:rPr lang="en-US" altLang="zh-CN" sz="1200">
                    <a:latin typeface="Microsoft JhengHei Light" panose="020B0304030504040204" pitchFamily="34" charset="-120"/>
                    <a:ea typeface="Microsoft JhengHei Light" panose="020B0304030504040204" pitchFamily="34" charset="-120"/>
                    <a:cs typeface="Segoe UI" panose="020B0502040204020203" pitchFamily="34" charset="0"/>
                  </a:rPr>
                  <a:t>Azure</a:t>
                </a:r>
              </a:p>
            </p:txBody>
          </p:sp>
        </p:grpSp>
      </p:grpSp>
      <p:pic>
        <p:nvPicPr>
          <p:cNvPr id="19" name="Picture 18" descr="A picture containing text, clipart&#10;&#10;Description automatically generated">
            <a:extLst>
              <a:ext uri="{FF2B5EF4-FFF2-40B4-BE49-F238E27FC236}">
                <a16:creationId xmlns:a16="http://schemas.microsoft.com/office/drawing/2014/main" id="{6CD5A3D1-9C16-0117-BEAA-1B489CB2F40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76458" y="881962"/>
            <a:ext cx="1489594" cy="359124"/>
          </a:xfrm>
          <a:prstGeom prst="rect">
            <a:avLst/>
          </a:prstGeom>
        </p:spPr>
      </p:pic>
      <p:sp>
        <p:nvSpPr>
          <p:cNvPr id="21" name="Google Shape;507;p43">
            <a:extLst>
              <a:ext uri="{FF2B5EF4-FFF2-40B4-BE49-F238E27FC236}">
                <a16:creationId xmlns:a16="http://schemas.microsoft.com/office/drawing/2014/main" id="{9551DF34-59F1-D613-5C99-B6D57833BF69}"/>
              </a:ext>
            </a:extLst>
          </p:cNvPr>
          <p:cNvSpPr txBox="1"/>
          <p:nvPr/>
        </p:nvSpPr>
        <p:spPr>
          <a:xfrm>
            <a:off x="7892760" y="1907899"/>
            <a:ext cx="1669741" cy="348958"/>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defPPr>
              <a:defRPr lang="en-US"/>
            </a:defPPr>
            <a:lvl1pPr defTabSz="932472" fontAlgn="base">
              <a:spcBef>
                <a:spcPct val="0"/>
              </a:spcBef>
              <a:spcAft>
                <a:spcPct val="0"/>
              </a:spcAft>
              <a:defRPr sz="2000">
                <a:solidFill>
                  <a:srgbClr val="000000"/>
                </a:soli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ctr"/>
            <a:r>
              <a:rPr lang="en-US" sz="1100" b="1">
                <a:solidFill>
                  <a:schemeClr val="bg2"/>
                </a:solidFill>
                <a:latin typeface="Microsoft JhengHei Light" panose="020B0304030504040204" pitchFamily="34" charset="-120"/>
                <a:ea typeface="Microsoft JhengHei Light" panose="020B0304030504040204" pitchFamily="34" charset="-120"/>
                <a:sym typeface="Muli"/>
              </a:rPr>
              <a:t>GPT</a:t>
            </a:r>
            <a:r>
              <a:rPr lang="zh-CN" altLang="en-US" sz="1100" b="1">
                <a:solidFill>
                  <a:schemeClr val="bg2"/>
                </a:solidFill>
                <a:latin typeface="Microsoft JhengHei Light" panose="020B0304030504040204" pitchFamily="34" charset="-120"/>
                <a:ea typeface="Microsoft JhengHei Light" panose="020B0304030504040204" pitchFamily="34" charset="-120"/>
                <a:sym typeface="Muli"/>
              </a:rPr>
              <a:t>迭代研发</a:t>
            </a:r>
            <a:endParaRPr sz="1100" b="1">
              <a:solidFill>
                <a:schemeClr val="bg2"/>
              </a:solidFill>
              <a:latin typeface="Microsoft JhengHei Light" panose="020B0304030504040204" pitchFamily="34" charset="-120"/>
              <a:ea typeface="Microsoft JhengHei Light" panose="020B0304030504040204" pitchFamily="34" charset="-120"/>
              <a:sym typeface="Muli"/>
            </a:endParaRPr>
          </a:p>
        </p:txBody>
      </p:sp>
      <p:sp>
        <p:nvSpPr>
          <p:cNvPr id="22" name="Google Shape;507;p43">
            <a:extLst>
              <a:ext uri="{FF2B5EF4-FFF2-40B4-BE49-F238E27FC236}">
                <a16:creationId xmlns:a16="http://schemas.microsoft.com/office/drawing/2014/main" id="{CC33A71C-1EC4-3259-4769-41D459C13F0E}"/>
              </a:ext>
            </a:extLst>
          </p:cNvPr>
          <p:cNvSpPr txBox="1"/>
          <p:nvPr/>
        </p:nvSpPr>
        <p:spPr>
          <a:xfrm>
            <a:off x="7892758" y="2364143"/>
            <a:ext cx="1669741" cy="348958"/>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defPPr>
              <a:defRPr lang="en-US"/>
            </a:defPPr>
            <a:lvl1pPr defTabSz="932472" fontAlgn="base">
              <a:spcBef>
                <a:spcPct val="0"/>
              </a:spcBef>
              <a:spcAft>
                <a:spcPct val="0"/>
              </a:spcAft>
              <a:defRPr sz="2000">
                <a:solidFill>
                  <a:srgbClr val="000000"/>
                </a:soli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ctr"/>
            <a:r>
              <a:rPr lang="zh-CN" altLang="en-US" sz="1100" b="1">
                <a:solidFill>
                  <a:schemeClr val="bg2"/>
                </a:solidFill>
                <a:latin typeface="Microsoft JhengHei Light" panose="020B0304030504040204" pitchFamily="34" charset="-120"/>
                <a:ea typeface="Microsoft JhengHei Light" panose="020B0304030504040204" pitchFamily="34" charset="-120"/>
                <a:sym typeface="Muli"/>
              </a:rPr>
              <a:t>成果发布</a:t>
            </a:r>
            <a:endParaRPr sz="1100" b="1">
              <a:solidFill>
                <a:schemeClr val="bg2"/>
              </a:solidFill>
              <a:latin typeface="Microsoft JhengHei Light" panose="020B0304030504040204" pitchFamily="34" charset="-120"/>
              <a:ea typeface="Microsoft JhengHei Light" panose="020B0304030504040204" pitchFamily="34" charset="-120"/>
              <a:sym typeface="Muli"/>
            </a:endParaRPr>
          </a:p>
        </p:txBody>
      </p:sp>
      <p:sp>
        <p:nvSpPr>
          <p:cNvPr id="23" name="Google Shape;507;p43">
            <a:extLst>
              <a:ext uri="{FF2B5EF4-FFF2-40B4-BE49-F238E27FC236}">
                <a16:creationId xmlns:a16="http://schemas.microsoft.com/office/drawing/2014/main" id="{89A1EE85-9415-D40A-C9BA-03142CE7479E}"/>
              </a:ext>
            </a:extLst>
          </p:cNvPr>
          <p:cNvSpPr txBox="1"/>
          <p:nvPr/>
        </p:nvSpPr>
        <p:spPr>
          <a:xfrm>
            <a:off x="7892760" y="2820387"/>
            <a:ext cx="1669741" cy="348958"/>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defPPr>
              <a:defRPr lang="en-US"/>
            </a:defPPr>
            <a:lvl1pPr defTabSz="932472" fontAlgn="base">
              <a:spcBef>
                <a:spcPct val="0"/>
              </a:spcBef>
              <a:spcAft>
                <a:spcPct val="0"/>
              </a:spcAft>
              <a:defRPr sz="2000">
                <a:solidFill>
                  <a:srgbClr val="000000"/>
                </a:soli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ctr"/>
            <a:r>
              <a:rPr lang="zh-CN" altLang="en-US" sz="1100" b="1">
                <a:solidFill>
                  <a:schemeClr val="bg2"/>
                </a:solidFill>
                <a:latin typeface="Microsoft JhengHei Light" panose="020B0304030504040204" pitchFamily="34" charset="-120"/>
                <a:ea typeface="Microsoft JhengHei Light" panose="020B0304030504040204" pitchFamily="34" charset="-120"/>
                <a:sym typeface="Muli"/>
              </a:rPr>
              <a:t>公开测试</a:t>
            </a:r>
            <a:endParaRPr sz="1100" b="1">
              <a:solidFill>
                <a:schemeClr val="bg2"/>
              </a:solidFill>
              <a:latin typeface="Microsoft JhengHei Light" panose="020B0304030504040204" pitchFamily="34" charset="-120"/>
              <a:ea typeface="Microsoft JhengHei Light" panose="020B0304030504040204" pitchFamily="34" charset="-120"/>
              <a:sym typeface="Muli"/>
            </a:endParaRPr>
          </a:p>
        </p:txBody>
      </p:sp>
      <p:sp>
        <p:nvSpPr>
          <p:cNvPr id="24" name="Google Shape;507;p43">
            <a:extLst>
              <a:ext uri="{FF2B5EF4-FFF2-40B4-BE49-F238E27FC236}">
                <a16:creationId xmlns:a16="http://schemas.microsoft.com/office/drawing/2014/main" id="{83560828-63A5-C287-1612-21DD3ECF592C}"/>
              </a:ext>
            </a:extLst>
          </p:cNvPr>
          <p:cNvSpPr txBox="1"/>
          <p:nvPr/>
        </p:nvSpPr>
        <p:spPr>
          <a:xfrm>
            <a:off x="7892760" y="3266694"/>
            <a:ext cx="1669741" cy="348958"/>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defPPr>
              <a:defRPr lang="en-US"/>
            </a:defPPr>
            <a:lvl1pPr defTabSz="932472" fontAlgn="base">
              <a:spcBef>
                <a:spcPct val="0"/>
              </a:spcBef>
              <a:spcAft>
                <a:spcPct val="0"/>
              </a:spcAft>
              <a:defRPr sz="2000">
                <a:solidFill>
                  <a:srgbClr val="000000"/>
                </a:soli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ctr"/>
            <a:r>
              <a:rPr lang="zh-CN" altLang="en-US" sz="1100" b="1">
                <a:solidFill>
                  <a:schemeClr val="bg2"/>
                </a:solidFill>
                <a:latin typeface="Microsoft JhengHei Light" panose="020B0304030504040204" pitchFamily="34" charset="-120"/>
                <a:ea typeface="Microsoft JhengHei Light" panose="020B0304030504040204" pitchFamily="34" charset="-120"/>
                <a:sym typeface="Muli"/>
              </a:rPr>
              <a:t>正式发布</a:t>
            </a:r>
            <a:endParaRPr sz="1100" b="1">
              <a:solidFill>
                <a:schemeClr val="bg2"/>
              </a:solidFill>
              <a:latin typeface="Microsoft JhengHei Light" panose="020B0304030504040204" pitchFamily="34" charset="-120"/>
              <a:ea typeface="Microsoft JhengHei Light" panose="020B0304030504040204" pitchFamily="34" charset="-120"/>
              <a:sym typeface="Muli"/>
            </a:endParaRPr>
          </a:p>
        </p:txBody>
      </p:sp>
      <p:grpSp>
        <p:nvGrpSpPr>
          <p:cNvPr id="2" name="Group 1">
            <a:extLst>
              <a:ext uri="{FF2B5EF4-FFF2-40B4-BE49-F238E27FC236}">
                <a16:creationId xmlns:a16="http://schemas.microsoft.com/office/drawing/2014/main" id="{A4546E65-7DD4-8404-89B5-BE0C26013D0A}"/>
              </a:ext>
            </a:extLst>
          </p:cNvPr>
          <p:cNvGrpSpPr/>
          <p:nvPr/>
        </p:nvGrpSpPr>
        <p:grpSpPr>
          <a:xfrm>
            <a:off x="9829733" y="2820388"/>
            <a:ext cx="1904999" cy="2302750"/>
            <a:chOff x="9201150" y="2875806"/>
            <a:chExt cx="1904999" cy="2302750"/>
          </a:xfrm>
        </p:grpSpPr>
        <p:sp>
          <p:nvSpPr>
            <p:cNvPr id="33" name="Title 1">
              <a:extLst>
                <a:ext uri="{FF2B5EF4-FFF2-40B4-BE49-F238E27FC236}">
                  <a16:creationId xmlns:a16="http://schemas.microsoft.com/office/drawing/2014/main" id="{43EF161D-A544-3374-8674-5F5409429C10}"/>
                </a:ext>
              </a:extLst>
            </p:cNvPr>
            <p:cNvSpPr txBox="1">
              <a:spLocks/>
            </p:cNvSpPr>
            <p:nvPr/>
          </p:nvSpPr>
          <p:spPr>
            <a:xfrm>
              <a:off x="9415040" y="3639491"/>
              <a:ext cx="1691109" cy="1015836"/>
            </a:xfrm>
            <a:prstGeom prst="rect">
              <a:avLst/>
            </a:prstGeom>
            <a:solidFill>
              <a:srgbClr val="121D2F"/>
            </a:solidFill>
          </p:spPr>
          <p:txBody>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accent1"/>
                  </a:solidFill>
                  <a:effectLst/>
                  <a:latin typeface="+mj-lt"/>
                  <a:ea typeface="+mn-ea"/>
                  <a:cs typeface="Segoe UI" pitchFamily="34" charset="0"/>
                </a:defRPr>
              </a:lvl1pPr>
            </a:lstStyle>
            <a:p>
              <a:pPr marL="171450" indent="-171450" algn="l">
                <a:lnSpc>
                  <a:spcPct val="150000"/>
                </a:lnSpc>
                <a:buFont typeface="Arial" panose="020B0604020202020204" pitchFamily="34" charset="0"/>
                <a:buChar char="•"/>
              </a:pPr>
              <a:r>
                <a:rPr lang="en-US" altLang="zh-CN" sz="1100">
                  <a:solidFill>
                    <a:schemeClr val="tx1"/>
                  </a:solidFill>
                  <a:latin typeface="Microsoft JhengHei Light" panose="020B0304030504040204" pitchFamily="34" charset="-120"/>
                  <a:ea typeface="Microsoft JhengHei Light" panose="020B0304030504040204" pitchFamily="34" charset="-120"/>
                </a:rPr>
                <a:t>API </a:t>
              </a:r>
              <a:r>
                <a:rPr lang="zh-CN" altLang="en-US" sz="1100">
                  <a:solidFill>
                    <a:schemeClr val="tx1"/>
                  </a:solidFill>
                  <a:latin typeface="Microsoft JhengHei Light" panose="020B0304030504040204" pitchFamily="34" charset="-120"/>
                  <a:ea typeface="Microsoft JhengHei Light" panose="020B0304030504040204" pitchFamily="34" charset="-120"/>
                </a:rPr>
                <a:t>文档</a:t>
              </a:r>
            </a:p>
            <a:p>
              <a:pPr marL="171450" indent="-171450" algn="l">
                <a:lnSpc>
                  <a:spcPct val="150000"/>
                </a:lnSpc>
                <a:buFont typeface="Arial" panose="020B0604020202020204" pitchFamily="34" charset="0"/>
                <a:buChar char="•"/>
              </a:pPr>
              <a:r>
                <a:rPr lang="en-US" altLang="zh-CN" sz="1100">
                  <a:solidFill>
                    <a:schemeClr val="tx1"/>
                  </a:solidFill>
                  <a:latin typeface="Microsoft JhengHei Light" panose="020B0304030504040204" pitchFamily="34" charset="-120"/>
                  <a:ea typeface="Microsoft JhengHei Light" panose="020B0304030504040204" pitchFamily="34" charset="-120"/>
                </a:rPr>
                <a:t>Fine-tuning</a:t>
              </a:r>
            </a:p>
            <a:p>
              <a:pPr marL="171450" indent="-171450" algn="l">
                <a:lnSpc>
                  <a:spcPct val="150000"/>
                </a:lnSpc>
                <a:buFont typeface="Arial" panose="020B0604020202020204" pitchFamily="34" charset="0"/>
                <a:buChar char="•"/>
              </a:pPr>
              <a:r>
                <a:rPr lang="en-US" altLang="zh-CN" sz="1100">
                  <a:solidFill>
                    <a:schemeClr val="tx1"/>
                  </a:solidFill>
                  <a:latin typeface="Microsoft JhengHei Light" panose="020B0304030504040204" pitchFamily="34" charset="-120"/>
                  <a:ea typeface="Microsoft JhengHei Light" panose="020B0304030504040204" pitchFamily="34" charset="-120"/>
                </a:rPr>
                <a:t>API</a:t>
              </a:r>
              <a:r>
                <a:rPr lang="zh-CN" altLang="en-US" sz="1100">
                  <a:solidFill>
                    <a:schemeClr val="tx1"/>
                  </a:solidFill>
                  <a:latin typeface="Microsoft JhengHei Light" panose="020B0304030504040204" pitchFamily="34" charset="-120"/>
                  <a:ea typeface="Microsoft JhengHei Light" panose="020B0304030504040204" pitchFamily="34" charset="-120"/>
                </a:rPr>
                <a:t>发布</a:t>
              </a:r>
              <a:r>
                <a:rPr lang="en-US" altLang="zh-CN" sz="1100">
                  <a:solidFill>
                    <a:schemeClr val="tx1"/>
                  </a:solidFill>
                  <a:latin typeface="Microsoft JhengHei Light" panose="020B0304030504040204" pitchFamily="34" charset="-120"/>
                  <a:ea typeface="Microsoft JhengHei Light" panose="020B0304030504040204" pitchFamily="34" charset="-120"/>
                </a:rPr>
                <a:t>/</a:t>
              </a:r>
              <a:r>
                <a:rPr lang="zh-CN" altLang="en-US" sz="1100">
                  <a:solidFill>
                    <a:schemeClr val="tx1"/>
                  </a:solidFill>
                  <a:latin typeface="Microsoft JhengHei Light" panose="020B0304030504040204" pitchFamily="34" charset="-120"/>
                  <a:ea typeface="Microsoft JhengHei Light" panose="020B0304030504040204" pitchFamily="34" charset="-120"/>
                </a:rPr>
                <a:t>管控</a:t>
              </a:r>
            </a:p>
            <a:p>
              <a:pPr marL="171450" indent="-171450" algn="l">
                <a:lnSpc>
                  <a:spcPct val="150000"/>
                </a:lnSpc>
                <a:buFont typeface="Arial" panose="020B0604020202020204" pitchFamily="34" charset="0"/>
                <a:buChar char="•"/>
              </a:pPr>
              <a:r>
                <a:rPr lang="en-US" altLang="zh-CN" sz="1100">
                  <a:solidFill>
                    <a:schemeClr val="tx1"/>
                  </a:solidFill>
                  <a:latin typeface="Microsoft JhengHei Light" panose="020B0304030504040204" pitchFamily="34" charset="-120"/>
                  <a:ea typeface="Microsoft JhengHei Light" panose="020B0304030504040204" pitchFamily="34" charset="-120"/>
                </a:rPr>
                <a:t>Endpoint hosting</a:t>
              </a:r>
            </a:p>
          </p:txBody>
        </p:sp>
        <p:sp>
          <p:nvSpPr>
            <p:cNvPr id="35" name="Right Brace 34">
              <a:extLst>
                <a:ext uri="{FF2B5EF4-FFF2-40B4-BE49-F238E27FC236}">
                  <a16:creationId xmlns:a16="http://schemas.microsoft.com/office/drawing/2014/main" id="{EEA4BBF3-8B07-4CFD-7054-C42917FEAE19}"/>
                </a:ext>
              </a:extLst>
            </p:cNvPr>
            <p:cNvSpPr/>
            <p:nvPr/>
          </p:nvSpPr>
          <p:spPr>
            <a:xfrm>
              <a:off x="9201150" y="2875806"/>
              <a:ext cx="45719" cy="2302750"/>
            </a:xfrm>
            <a:prstGeom prst="rightBrac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Microsoft JhengHei Light" panose="020B0304030504040204" pitchFamily="34" charset="-120"/>
                <a:ea typeface="Microsoft JhengHei Light" panose="020B0304030504040204" pitchFamily="34" charset="-120"/>
              </a:endParaRPr>
            </a:p>
          </p:txBody>
        </p:sp>
      </p:grpSp>
      <p:grpSp>
        <p:nvGrpSpPr>
          <p:cNvPr id="4114" name="Group 4113">
            <a:extLst>
              <a:ext uri="{FF2B5EF4-FFF2-40B4-BE49-F238E27FC236}">
                <a16:creationId xmlns:a16="http://schemas.microsoft.com/office/drawing/2014/main" id="{622EB49C-4704-A54F-D320-8217BDED28B1}"/>
              </a:ext>
            </a:extLst>
          </p:cNvPr>
          <p:cNvGrpSpPr/>
          <p:nvPr/>
        </p:nvGrpSpPr>
        <p:grpSpPr>
          <a:xfrm>
            <a:off x="5716649" y="1937627"/>
            <a:ext cx="789454" cy="3217284"/>
            <a:chOff x="5088066" y="1993046"/>
            <a:chExt cx="789454" cy="3217284"/>
          </a:xfrm>
        </p:grpSpPr>
        <p:sp>
          <p:nvSpPr>
            <p:cNvPr id="46" name="Rectangle 45">
              <a:extLst>
                <a:ext uri="{FF2B5EF4-FFF2-40B4-BE49-F238E27FC236}">
                  <a16:creationId xmlns:a16="http://schemas.microsoft.com/office/drawing/2014/main" id="{ED5A0853-19F6-4C8C-209A-41C2E1C4A50A}"/>
                </a:ext>
              </a:extLst>
            </p:cNvPr>
            <p:cNvSpPr/>
            <p:nvPr/>
          </p:nvSpPr>
          <p:spPr bwMode="auto">
            <a:xfrm>
              <a:off x="5088066" y="1993046"/>
              <a:ext cx="789454" cy="3217284"/>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latin typeface="Microsoft JhengHei Light" panose="020B0304030504040204" pitchFamily="34" charset="-120"/>
                <a:ea typeface="Microsoft JhengHei Light" panose="020B0304030504040204" pitchFamily="34" charset="-120"/>
                <a:cs typeface="Segoe UI" pitchFamily="34" charset="0"/>
              </a:endParaRPr>
            </a:p>
          </p:txBody>
        </p:sp>
        <p:pic>
          <p:nvPicPr>
            <p:cNvPr id="47" name="Picture 2" descr="Microsoft Azure - Wikipedia">
              <a:extLst>
                <a:ext uri="{FF2B5EF4-FFF2-40B4-BE49-F238E27FC236}">
                  <a16:creationId xmlns:a16="http://schemas.microsoft.com/office/drawing/2014/main" id="{9B6F8A5D-6411-E587-8574-DE64D77CEDCB}"/>
                </a:ext>
              </a:extLst>
            </p:cNvPr>
            <p:cNvPicPr>
              <a:picLocks noChangeAspect="1" noChangeArrowheads="1"/>
            </p:cNvPicPr>
            <p:nvPr/>
          </p:nvPicPr>
          <p:blipFill>
            <a:blip r:embed="rId3" cstate="print">
              <a:biLevel thresh="25000"/>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5291531" y="3085141"/>
              <a:ext cx="423980" cy="423980"/>
            </a:xfrm>
            <a:prstGeom prst="rect">
              <a:avLst/>
            </a:prstGeom>
            <a:noFill/>
            <a:extLst>
              <a:ext uri="{909E8E84-426E-40DD-AFC4-6F175D3DCCD1}">
                <a14:hiddenFill xmlns:a14="http://schemas.microsoft.com/office/drawing/2010/main">
                  <a:solidFill>
                    <a:srgbClr val="FFFFFF"/>
                  </a:solidFill>
                </a14:hiddenFill>
              </a:ext>
            </a:extLst>
          </p:spPr>
        </p:pic>
        <p:sp>
          <p:nvSpPr>
            <p:cNvPr id="48" name="TextBox 47">
              <a:extLst>
                <a:ext uri="{FF2B5EF4-FFF2-40B4-BE49-F238E27FC236}">
                  <a16:creationId xmlns:a16="http://schemas.microsoft.com/office/drawing/2014/main" id="{0CAE1597-53D3-8150-B5D5-52B3225D6934}"/>
                </a:ext>
              </a:extLst>
            </p:cNvPr>
            <p:cNvSpPr txBox="1"/>
            <p:nvPr/>
          </p:nvSpPr>
          <p:spPr>
            <a:xfrm>
              <a:off x="5207895" y="3560995"/>
              <a:ext cx="591251" cy="276999"/>
            </a:xfrm>
            <a:prstGeom prst="rect">
              <a:avLst/>
            </a:prstGeom>
            <a:noFill/>
          </p:spPr>
          <p:txBody>
            <a:bodyPr wrap="none" rtlCol="0">
              <a:spAutoFit/>
            </a:bodyPr>
            <a:lstStyle/>
            <a:p>
              <a:pPr marR="0" lvl="0" indent="0" algn="ctr" fontAlgn="auto">
                <a:spcBef>
                  <a:spcPct val="0"/>
                </a:spcBef>
                <a:spcAft>
                  <a:spcPts val="0"/>
                </a:spcAft>
                <a:buClrTx/>
                <a:buSzTx/>
                <a:buFontTx/>
                <a:buNone/>
                <a:tabLst/>
                <a:defRPr/>
              </a:pPr>
              <a:r>
                <a:rPr lang="en-US" altLang="zh-CN" sz="1200">
                  <a:latin typeface="Microsoft JhengHei Light" panose="020B0304030504040204" pitchFamily="34" charset="-120"/>
                  <a:ea typeface="Microsoft JhengHei Light" panose="020B0304030504040204" pitchFamily="34" charset="-120"/>
                  <a:cs typeface="Segoe UI" panose="020B0502040204020203" pitchFamily="34" charset="0"/>
                </a:rPr>
                <a:t>Azure</a:t>
              </a:r>
            </a:p>
          </p:txBody>
        </p:sp>
      </p:grpSp>
      <p:grpSp>
        <p:nvGrpSpPr>
          <p:cNvPr id="4" name="Group 3">
            <a:extLst>
              <a:ext uri="{FF2B5EF4-FFF2-40B4-BE49-F238E27FC236}">
                <a16:creationId xmlns:a16="http://schemas.microsoft.com/office/drawing/2014/main" id="{8087D501-3068-B4E3-40B4-464604170066}"/>
              </a:ext>
            </a:extLst>
          </p:cNvPr>
          <p:cNvGrpSpPr/>
          <p:nvPr/>
        </p:nvGrpSpPr>
        <p:grpSpPr>
          <a:xfrm>
            <a:off x="3987576" y="1937627"/>
            <a:ext cx="789454" cy="932705"/>
            <a:chOff x="3358993" y="1993046"/>
            <a:chExt cx="789454" cy="932705"/>
          </a:xfrm>
        </p:grpSpPr>
        <p:sp>
          <p:nvSpPr>
            <p:cNvPr id="50" name="Rectangle 49">
              <a:extLst>
                <a:ext uri="{FF2B5EF4-FFF2-40B4-BE49-F238E27FC236}">
                  <a16:creationId xmlns:a16="http://schemas.microsoft.com/office/drawing/2014/main" id="{20D23AD6-DE49-3A88-9B4F-C6F7B7565063}"/>
                </a:ext>
              </a:extLst>
            </p:cNvPr>
            <p:cNvSpPr/>
            <p:nvPr/>
          </p:nvSpPr>
          <p:spPr bwMode="auto">
            <a:xfrm flipV="1">
              <a:off x="3358993" y="1993046"/>
              <a:ext cx="789454" cy="932705"/>
            </a:xfrm>
            <a:prstGeom prst="rect">
              <a:avLst/>
            </a:prstGeom>
            <a:solidFill>
              <a:schemeClr val="tx1">
                <a:lumMod val="75000"/>
              </a:schemeClr>
            </a:solid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latin typeface="Microsoft JhengHei Light" panose="020B0304030504040204" pitchFamily="34" charset="-120"/>
                <a:ea typeface="Microsoft JhengHei Light" panose="020B0304030504040204" pitchFamily="34" charset="-120"/>
                <a:cs typeface="Segoe UI" pitchFamily="34" charset="0"/>
              </a:endParaRPr>
            </a:p>
          </p:txBody>
        </p:sp>
        <p:sp>
          <p:nvSpPr>
            <p:cNvPr id="58" name="TextBox 57">
              <a:extLst>
                <a:ext uri="{FF2B5EF4-FFF2-40B4-BE49-F238E27FC236}">
                  <a16:creationId xmlns:a16="http://schemas.microsoft.com/office/drawing/2014/main" id="{6B50340E-554E-8DEF-68F7-589D8BBCA03C}"/>
                </a:ext>
              </a:extLst>
            </p:cNvPr>
            <p:cNvSpPr txBox="1"/>
            <p:nvPr/>
          </p:nvSpPr>
          <p:spPr>
            <a:xfrm>
              <a:off x="3419512" y="2320898"/>
              <a:ext cx="646331" cy="276999"/>
            </a:xfrm>
            <a:prstGeom prst="rect">
              <a:avLst/>
            </a:prstGeom>
            <a:noFill/>
          </p:spPr>
          <p:txBody>
            <a:bodyPr wrap="none" rtlCol="0">
              <a:spAutoFit/>
            </a:bodyPr>
            <a:lstStyle/>
            <a:p>
              <a:pPr marR="0" lvl="0" indent="0" algn="ctr" fontAlgn="auto">
                <a:spcBef>
                  <a:spcPct val="0"/>
                </a:spcBef>
                <a:spcAft>
                  <a:spcPts val="0"/>
                </a:spcAft>
                <a:buClrTx/>
                <a:buSzTx/>
                <a:buFontTx/>
                <a:buNone/>
                <a:tabLst/>
                <a:defRPr/>
              </a:pPr>
              <a:r>
                <a:rPr lang="zh-CN" altLang="en-US" sz="1200" b="1">
                  <a:solidFill>
                    <a:schemeClr val="bg1"/>
                  </a:solidFill>
                  <a:latin typeface="Microsoft JhengHei Light" panose="020B0304030504040204" pitchFamily="34" charset="-120"/>
                  <a:ea typeface="Microsoft JhengHei Light" panose="020B0304030504040204" pitchFamily="34" charset="-120"/>
                  <a:cs typeface="Segoe UI" panose="020B0502040204020203" pitchFamily="34" charset="0"/>
                </a:rPr>
                <a:t>高安全</a:t>
              </a:r>
              <a:endParaRPr lang="en-US" altLang="zh-CN" sz="1200" b="1">
                <a:solidFill>
                  <a:schemeClr val="bg1"/>
                </a:solidFill>
                <a:latin typeface="Microsoft JhengHei Light" panose="020B0304030504040204" pitchFamily="34" charset="-120"/>
                <a:ea typeface="Microsoft JhengHei Light" panose="020B0304030504040204" pitchFamily="34" charset="-120"/>
                <a:cs typeface="Segoe UI" panose="020B0502040204020203" pitchFamily="34" charset="0"/>
              </a:endParaRPr>
            </a:p>
          </p:txBody>
        </p:sp>
      </p:grpSp>
      <p:grpSp>
        <p:nvGrpSpPr>
          <p:cNvPr id="5" name="Group 4">
            <a:extLst>
              <a:ext uri="{FF2B5EF4-FFF2-40B4-BE49-F238E27FC236}">
                <a16:creationId xmlns:a16="http://schemas.microsoft.com/office/drawing/2014/main" id="{28F1F253-F5E9-A062-7303-A678F2BA4496}"/>
              </a:ext>
            </a:extLst>
          </p:cNvPr>
          <p:cNvGrpSpPr/>
          <p:nvPr/>
        </p:nvGrpSpPr>
        <p:grpSpPr>
          <a:xfrm>
            <a:off x="3987576" y="2987349"/>
            <a:ext cx="789454" cy="1031144"/>
            <a:chOff x="3358993" y="3042767"/>
            <a:chExt cx="789454" cy="1031144"/>
          </a:xfrm>
        </p:grpSpPr>
        <p:sp>
          <p:nvSpPr>
            <p:cNvPr id="51" name="Rectangle 50">
              <a:extLst>
                <a:ext uri="{FF2B5EF4-FFF2-40B4-BE49-F238E27FC236}">
                  <a16:creationId xmlns:a16="http://schemas.microsoft.com/office/drawing/2014/main" id="{FD28CEDF-5B69-2EF3-DA9C-17C223B21D93}"/>
                </a:ext>
              </a:extLst>
            </p:cNvPr>
            <p:cNvSpPr/>
            <p:nvPr/>
          </p:nvSpPr>
          <p:spPr bwMode="auto">
            <a:xfrm flipV="1">
              <a:off x="3358993" y="3042767"/>
              <a:ext cx="789454" cy="1031144"/>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latin typeface="Microsoft JhengHei Light" panose="020B0304030504040204" pitchFamily="34" charset="-120"/>
                <a:ea typeface="Microsoft JhengHei Light" panose="020B0304030504040204" pitchFamily="34" charset="-120"/>
                <a:cs typeface="Segoe UI" pitchFamily="34" charset="0"/>
              </a:endParaRPr>
            </a:p>
          </p:txBody>
        </p:sp>
        <p:sp>
          <p:nvSpPr>
            <p:cNvPr id="59" name="TextBox 58">
              <a:extLst>
                <a:ext uri="{FF2B5EF4-FFF2-40B4-BE49-F238E27FC236}">
                  <a16:creationId xmlns:a16="http://schemas.microsoft.com/office/drawing/2014/main" id="{F445FFB9-5DC0-E4ED-4E6E-A1D66814928B}"/>
                </a:ext>
              </a:extLst>
            </p:cNvPr>
            <p:cNvSpPr txBox="1"/>
            <p:nvPr/>
          </p:nvSpPr>
          <p:spPr>
            <a:xfrm>
              <a:off x="3419513" y="3435435"/>
              <a:ext cx="646331" cy="276999"/>
            </a:xfrm>
            <a:prstGeom prst="rect">
              <a:avLst/>
            </a:prstGeom>
            <a:noFill/>
          </p:spPr>
          <p:txBody>
            <a:bodyPr wrap="none" rtlCol="0">
              <a:spAutoFit/>
            </a:bodyPr>
            <a:lstStyle/>
            <a:p>
              <a:pPr marR="0" lvl="0" indent="0" algn="ctr" fontAlgn="auto">
                <a:spcBef>
                  <a:spcPct val="0"/>
                </a:spcBef>
                <a:spcAft>
                  <a:spcPts val="0"/>
                </a:spcAft>
                <a:buClrTx/>
                <a:buSzTx/>
                <a:buFontTx/>
                <a:buNone/>
                <a:tabLst/>
                <a:defRPr/>
              </a:pPr>
              <a:r>
                <a:rPr lang="zh-CN" altLang="en-US" sz="1200" b="1">
                  <a:solidFill>
                    <a:schemeClr val="bg1"/>
                  </a:solidFill>
                  <a:latin typeface="Microsoft JhengHei Light" panose="020B0304030504040204" pitchFamily="34" charset="-120"/>
                  <a:ea typeface="Microsoft JhengHei Light" panose="020B0304030504040204" pitchFamily="34" charset="-120"/>
                  <a:cs typeface="Segoe UI" panose="020B0502040204020203" pitchFamily="34" charset="0"/>
                </a:rPr>
                <a:t>高可用</a:t>
              </a:r>
              <a:endParaRPr lang="en-US" altLang="zh-CN" sz="1200" b="1">
                <a:solidFill>
                  <a:schemeClr val="bg1"/>
                </a:solidFill>
                <a:latin typeface="Microsoft JhengHei Light" panose="020B0304030504040204" pitchFamily="34" charset="-120"/>
                <a:ea typeface="Microsoft JhengHei Light" panose="020B0304030504040204" pitchFamily="34" charset="-120"/>
                <a:cs typeface="Segoe UI" panose="020B0502040204020203" pitchFamily="34" charset="0"/>
              </a:endParaRPr>
            </a:p>
          </p:txBody>
        </p:sp>
      </p:grpSp>
      <p:grpSp>
        <p:nvGrpSpPr>
          <p:cNvPr id="6" name="Group 5">
            <a:extLst>
              <a:ext uri="{FF2B5EF4-FFF2-40B4-BE49-F238E27FC236}">
                <a16:creationId xmlns:a16="http://schemas.microsoft.com/office/drawing/2014/main" id="{8CA36435-27E2-7AFA-29B4-A680D36500BB}"/>
              </a:ext>
            </a:extLst>
          </p:cNvPr>
          <p:cNvGrpSpPr/>
          <p:nvPr/>
        </p:nvGrpSpPr>
        <p:grpSpPr>
          <a:xfrm>
            <a:off x="3987576" y="4123765"/>
            <a:ext cx="789454" cy="1031146"/>
            <a:chOff x="3358993" y="4179183"/>
            <a:chExt cx="789454" cy="1031146"/>
          </a:xfrm>
        </p:grpSpPr>
        <p:sp>
          <p:nvSpPr>
            <p:cNvPr id="52" name="Rectangle 51">
              <a:extLst>
                <a:ext uri="{FF2B5EF4-FFF2-40B4-BE49-F238E27FC236}">
                  <a16:creationId xmlns:a16="http://schemas.microsoft.com/office/drawing/2014/main" id="{5B135B6C-03A7-CF26-F7DE-3FAEA1281DAF}"/>
                </a:ext>
              </a:extLst>
            </p:cNvPr>
            <p:cNvSpPr/>
            <p:nvPr/>
          </p:nvSpPr>
          <p:spPr bwMode="auto">
            <a:xfrm flipV="1">
              <a:off x="3358993" y="4179183"/>
              <a:ext cx="789454" cy="1031146"/>
            </a:xfrm>
            <a:prstGeom prst="rect">
              <a:avLst/>
            </a:prstGeom>
            <a:solidFill>
              <a:srgbClr val="9BF00B"/>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latin typeface="Microsoft JhengHei Light" panose="020B0304030504040204" pitchFamily="34" charset="-120"/>
                <a:ea typeface="Microsoft JhengHei Light" panose="020B0304030504040204" pitchFamily="34" charset="-120"/>
                <a:cs typeface="Segoe UI" pitchFamily="34" charset="0"/>
              </a:endParaRPr>
            </a:p>
          </p:txBody>
        </p:sp>
        <p:sp>
          <p:nvSpPr>
            <p:cNvPr id="60" name="TextBox 59">
              <a:extLst>
                <a:ext uri="{FF2B5EF4-FFF2-40B4-BE49-F238E27FC236}">
                  <a16:creationId xmlns:a16="http://schemas.microsoft.com/office/drawing/2014/main" id="{547CCB08-D9E4-9897-4313-AD5FC626D3C2}"/>
                </a:ext>
              </a:extLst>
            </p:cNvPr>
            <p:cNvSpPr txBox="1"/>
            <p:nvPr/>
          </p:nvSpPr>
          <p:spPr>
            <a:xfrm>
              <a:off x="3419515" y="4563832"/>
              <a:ext cx="646331" cy="276999"/>
            </a:xfrm>
            <a:prstGeom prst="rect">
              <a:avLst/>
            </a:prstGeom>
            <a:noFill/>
          </p:spPr>
          <p:txBody>
            <a:bodyPr wrap="none" rtlCol="0">
              <a:spAutoFit/>
            </a:bodyPr>
            <a:lstStyle/>
            <a:p>
              <a:pPr marR="0" lvl="0" indent="0" algn="ctr" fontAlgn="auto">
                <a:spcBef>
                  <a:spcPct val="0"/>
                </a:spcBef>
                <a:spcAft>
                  <a:spcPts val="0"/>
                </a:spcAft>
                <a:buClrTx/>
                <a:buSzTx/>
                <a:buFontTx/>
                <a:buNone/>
                <a:tabLst/>
                <a:defRPr/>
              </a:pPr>
              <a:r>
                <a:rPr lang="zh-CN" altLang="en-US" sz="1200" b="1">
                  <a:solidFill>
                    <a:schemeClr val="bg1"/>
                  </a:solidFill>
                  <a:latin typeface="Microsoft JhengHei Light" panose="020B0304030504040204" pitchFamily="34" charset="-120"/>
                  <a:ea typeface="Microsoft JhengHei Light" panose="020B0304030504040204" pitchFamily="34" charset="-120"/>
                  <a:cs typeface="Segoe UI" panose="020B0502040204020203" pitchFamily="34" charset="0"/>
                </a:rPr>
                <a:t>高集成</a:t>
              </a:r>
              <a:endParaRPr lang="en-US" altLang="zh-CN" sz="1200" b="1">
                <a:solidFill>
                  <a:schemeClr val="bg1"/>
                </a:solidFill>
                <a:latin typeface="Microsoft JhengHei Light" panose="020B0304030504040204" pitchFamily="34" charset="-120"/>
                <a:ea typeface="Microsoft JhengHei Light" panose="020B0304030504040204" pitchFamily="34" charset="-120"/>
                <a:cs typeface="Segoe UI" panose="020B0502040204020203" pitchFamily="34" charset="0"/>
              </a:endParaRPr>
            </a:p>
          </p:txBody>
        </p:sp>
      </p:grpSp>
      <p:grpSp>
        <p:nvGrpSpPr>
          <p:cNvPr id="3" name="Group 2">
            <a:extLst>
              <a:ext uri="{FF2B5EF4-FFF2-40B4-BE49-F238E27FC236}">
                <a16:creationId xmlns:a16="http://schemas.microsoft.com/office/drawing/2014/main" id="{2FFC3AFA-D318-E7E1-1B0E-BAA2947E4D21}"/>
              </a:ext>
            </a:extLst>
          </p:cNvPr>
          <p:cNvGrpSpPr/>
          <p:nvPr/>
        </p:nvGrpSpPr>
        <p:grpSpPr>
          <a:xfrm>
            <a:off x="6687365" y="3061599"/>
            <a:ext cx="1075766" cy="369156"/>
            <a:chOff x="6058782" y="3117017"/>
            <a:chExt cx="1075766" cy="369156"/>
          </a:xfrm>
        </p:grpSpPr>
        <p:sp>
          <p:nvSpPr>
            <p:cNvPr id="62" name="Title 1">
              <a:extLst>
                <a:ext uri="{FF2B5EF4-FFF2-40B4-BE49-F238E27FC236}">
                  <a16:creationId xmlns:a16="http://schemas.microsoft.com/office/drawing/2014/main" id="{5FDB12E9-EC77-DFF1-3B5E-4A93FAC6FB98}"/>
                </a:ext>
              </a:extLst>
            </p:cNvPr>
            <p:cNvSpPr txBox="1">
              <a:spLocks/>
            </p:cNvSpPr>
            <p:nvPr/>
          </p:nvSpPr>
          <p:spPr>
            <a:xfrm>
              <a:off x="6058782" y="3117017"/>
              <a:ext cx="1075766" cy="236746"/>
            </a:xfrm>
            <a:prstGeom prst="rect">
              <a:avLst/>
            </a:prstGeom>
            <a:solidFill>
              <a:srgbClr val="121D2F"/>
            </a:solidFill>
          </p:spPr>
          <p:txBody>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accent1"/>
                  </a:solidFill>
                  <a:effectLst/>
                  <a:latin typeface="+mj-lt"/>
                  <a:ea typeface="+mn-ea"/>
                  <a:cs typeface="Segoe UI" pitchFamily="34" charset="0"/>
                </a:defRPr>
              </a:lvl1pPr>
            </a:lstStyle>
            <a:p>
              <a:r>
                <a:rPr lang="zh-CN" altLang="en-US" sz="1400">
                  <a:solidFill>
                    <a:schemeClr val="accent4"/>
                  </a:solidFill>
                  <a:latin typeface="Microsoft JhengHei Light" panose="020B0304030504040204" pitchFamily="34" charset="-120"/>
                  <a:ea typeface="Microsoft JhengHei Light" panose="020B0304030504040204" pitchFamily="34" charset="-120"/>
                </a:rPr>
                <a:t>独家授权</a:t>
              </a:r>
              <a:endParaRPr lang="en-US" sz="1050">
                <a:solidFill>
                  <a:schemeClr val="accent4"/>
                </a:solidFill>
                <a:latin typeface="Microsoft JhengHei Light" panose="020B0304030504040204" pitchFamily="34" charset="-120"/>
                <a:ea typeface="Microsoft JhengHei Light" panose="020B0304030504040204" pitchFamily="34" charset="-120"/>
              </a:endParaRPr>
            </a:p>
          </p:txBody>
        </p:sp>
        <p:cxnSp>
          <p:nvCxnSpPr>
            <p:cNvPr id="4099" name="Straight Arrow Connector 4098">
              <a:extLst>
                <a:ext uri="{FF2B5EF4-FFF2-40B4-BE49-F238E27FC236}">
                  <a16:creationId xmlns:a16="http://schemas.microsoft.com/office/drawing/2014/main" id="{F6E0085E-3A04-A661-B90F-D9E47194037F}"/>
                </a:ext>
              </a:extLst>
            </p:cNvPr>
            <p:cNvCxnSpPr/>
            <p:nvPr/>
          </p:nvCxnSpPr>
          <p:spPr>
            <a:xfrm flipH="1">
              <a:off x="6080985" y="3486173"/>
              <a:ext cx="977635" cy="0"/>
            </a:xfrm>
            <a:prstGeom prst="straightConnector1">
              <a:avLst/>
            </a:prstGeom>
            <a:ln w="12700">
              <a:solidFill>
                <a:schemeClr val="accent4"/>
              </a:solidFill>
              <a:prstDash val="sysDash"/>
              <a:headEnd type="none" w="lg" len="med"/>
              <a:tailEnd type="triangle"/>
            </a:ln>
          </p:spPr>
          <p:style>
            <a:lnRef idx="1">
              <a:schemeClr val="accent1"/>
            </a:lnRef>
            <a:fillRef idx="0">
              <a:schemeClr val="accent1"/>
            </a:fillRef>
            <a:effectRef idx="0">
              <a:schemeClr val="accent1"/>
            </a:effectRef>
            <a:fontRef idx="minor">
              <a:schemeClr val="tx1"/>
            </a:fontRef>
          </p:style>
        </p:cxnSp>
      </p:grpSp>
      <p:sp>
        <p:nvSpPr>
          <p:cNvPr id="4100" name="Title 1">
            <a:extLst>
              <a:ext uri="{FF2B5EF4-FFF2-40B4-BE49-F238E27FC236}">
                <a16:creationId xmlns:a16="http://schemas.microsoft.com/office/drawing/2014/main" id="{A62332D7-811A-11BE-0F79-14D8F3DEEC05}"/>
              </a:ext>
            </a:extLst>
          </p:cNvPr>
          <p:cNvSpPr txBox="1">
            <a:spLocks/>
          </p:cNvSpPr>
          <p:nvPr/>
        </p:nvSpPr>
        <p:spPr>
          <a:xfrm>
            <a:off x="445245" y="1495594"/>
            <a:ext cx="2633568" cy="1890209"/>
          </a:xfrm>
          <a:prstGeom prst="rect">
            <a:avLst/>
          </a:prstGeom>
        </p:spPr>
        <p:txBody>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accent1"/>
                </a:solidFill>
                <a:effectLst/>
                <a:latin typeface="+mj-lt"/>
                <a:ea typeface="+mn-ea"/>
                <a:cs typeface="Segoe UI" pitchFamily="34" charset="0"/>
              </a:defRPr>
            </a:lvl1pPr>
          </a:lstStyle>
          <a:p>
            <a:pPr marL="171450" indent="-171450" algn="l">
              <a:lnSpc>
                <a:spcPts val="1400"/>
              </a:lnSpc>
              <a:buFont typeface="Arial" panose="020B0604020202020204" pitchFamily="34" charset="0"/>
              <a:buChar char="•"/>
            </a:pPr>
            <a:r>
              <a:rPr lang="zh-CN" altLang="en-US" sz="1200">
                <a:solidFill>
                  <a:schemeClr val="tx1"/>
                </a:solidFill>
                <a:latin typeface="Microsoft JhengHei Light" panose="020B0304030504040204" pitchFamily="34" charset="-120"/>
                <a:ea typeface="Microsoft JhengHei Light" panose="020B0304030504040204" pitchFamily="34" charset="-120"/>
              </a:rPr>
              <a:t>私有网络（ </a:t>
            </a:r>
            <a:r>
              <a:rPr lang="en-US" altLang="zh-CN" sz="1200" err="1">
                <a:solidFill>
                  <a:schemeClr val="tx1"/>
                </a:solidFill>
                <a:latin typeface="Microsoft JhengHei Light" panose="020B0304030504040204" pitchFamily="34" charset="-120"/>
                <a:ea typeface="Microsoft JhengHei Light" panose="020B0304030504040204" pitchFamily="34" charset="-120"/>
              </a:rPr>
              <a:t>vNet</a:t>
            </a:r>
            <a:r>
              <a:rPr lang="zh-CN" altLang="en-US" sz="1200">
                <a:solidFill>
                  <a:schemeClr val="tx1"/>
                </a:solidFill>
                <a:latin typeface="Microsoft JhengHei Light" panose="020B0304030504040204" pitchFamily="34" charset="-120"/>
                <a:ea typeface="Microsoft JhengHei Light" panose="020B0304030504040204" pitchFamily="34" charset="-120"/>
              </a:rPr>
              <a:t>）</a:t>
            </a:r>
          </a:p>
          <a:p>
            <a:pPr marL="171450" indent="-171450" algn="l">
              <a:lnSpc>
                <a:spcPts val="1400"/>
              </a:lnSpc>
              <a:buFont typeface="Arial" panose="020B0604020202020204" pitchFamily="34" charset="0"/>
              <a:buChar char="•"/>
            </a:pPr>
            <a:r>
              <a:rPr lang="en-US" altLang="zh-CN" sz="1200">
                <a:solidFill>
                  <a:schemeClr val="tx1"/>
                </a:solidFill>
                <a:latin typeface="Microsoft JhengHei Light" panose="020B0304030504040204" pitchFamily="34" charset="-120"/>
                <a:ea typeface="Microsoft JhengHei Light" panose="020B0304030504040204" pitchFamily="34" charset="-120"/>
              </a:rPr>
              <a:t>Private Endpoint/Link</a:t>
            </a:r>
          </a:p>
          <a:p>
            <a:pPr marL="171450" indent="-171450" algn="l">
              <a:lnSpc>
                <a:spcPts val="1400"/>
              </a:lnSpc>
              <a:buFont typeface="Arial" panose="020B0604020202020204" pitchFamily="34" charset="0"/>
              <a:buChar char="•"/>
            </a:pPr>
            <a:r>
              <a:rPr lang="en-US" altLang="zh-CN" sz="1200">
                <a:solidFill>
                  <a:schemeClr val="tx1"/>
                </a:solidFill>
                <a:latin typeface="Microsoft JhengHei Light" panose="020B0304030504040204" pitchFamily="34" charset="-120"/>
                <a:ea typeface="Microsoft JhengHei Light" panose="020B0304030504040204" pitchFamily="34" charset="-120"/>
              </a:rPr>
              <a:t>Custom Domain</a:t>
            </a:r>
          </a:p>
          <a:p>
            <a:pPr marL="171450" indent="-171450" algn="l">
              <a:lnSpc>
                <a:spcPts val="1400"/>
              </a:lnSpc>
              <a:buFont typeface="Arial" panose="020B0604020202020204" pitchFamily="34" charset="0"/>
              <a:buChar char="•"/>
            </a:pPr>
            <a:r>
              <a:rPr lang="en-US" altLang="zh-CN" sz="1200">
                <a:solidFill>
                  <a:schemeClr val="tx1"/>
                </a:solidFill>
                <a:latin typeface="Microsoft JhengHei Light" panose="020B0304030504040204" pitchFamily="34" charset="-120"/>
                <a:ea typeface="Microsoft JhengHei Light" panose="020B0304030504040204" pitchFamily="34" charset="-120"/>
              </a:rPr>
              <a:t>CMK</a:t>
            </a:r>
          </a:p>
          <a:p>
            <a:pPr marL="171450" indent="-171450" algn="l">
              <a:lnSpc>
                <a:spcPts val="1400"/>
              </a:lnSpc>
              <a:buFont typeface="Arial" panose="020B0604020202020204" pitchFamily="34" charset="0"/>
              <a:buChar char="•"/>
            </a:pPr>
            <a:r>
              <a:rPr lang="en-US" altLang="zh-CN" sz="1200">
                <a:solidFill>
                  <a:schemeClr val="tx1"/>
                </a:solidFill>
                <a:latin typeface="Microsoft JhengHei Light" panose="020B0304030504040204" pitchFamily="34" charset="-120"/>
                <a:ea typeface="Microsoft JhengHei Light" panose="020B0304030504040204" pitchFamily="34" charset="-120"/>
              </a:rPr>
              <a:t>RBAC/IAM </a:t>
            </a:r>
            <a:r>
              <a:rPr lang="zh-CN" altLang="en-US" sz="1200">
                <a:solidFill>
                  <a:schemeClr val="tx1"/>
                </a:solidFill>
                <a:latin typeface="Microsoft JhengHei Light" panose="020B0304030504040204" pitchFamily="34" charset="-120"/>
                <a:ea typeface="Microsoft JhengHei Light" panose="020B0304030504040204" pitchFamily="34" charset="-120"/>
              </a:rPr>
              <a:t>权限管理</a:t>
            </a:r>
          </a:p>
          <a:p>
            <a:pPr marL="171450" indent="-171450" algn="l">
              <a:lnSpc>
                <a:spcPts val="1400"/>
              </a:lnSpc>
              <a:buFont typeface="Arial" panose="020B0604020202020204" pitchFamily="34" charset="0"/>
              <a:buChar char="•"/>
            </a:pPr>
            <a:r>
              <a:rPr lang="en-US" altLang="zh-CN" sz="1200">
                <a:solidFill>
                  <a:schemeClr val="tx1"/>
                </a:solidFill>
                <a:latin typeface="Microsoft JhengHei Light" panose="020B0304030504040204" pitchFamily="34" charset="-120"/>
                <a:ea typeface="Microsoft JhengHei Light" panose="020B0304030504040204" pitchFamily="34" charset="-120"/>
              </a:rPr>
              <a:t>Azure AD</a:t>
            </a:r>
            <a:r>
              <a:rPr lang="zh-CN" altLang="en-US" sz="1200">
                <a:solidFill>
                  <a:schemeClr val="tx1"/>
                </a:solidFill>
                <a:latin typeface="Microsoft JhengHei Light" panose="020B0304030504040204" pitchFamily="34" charset="-120"/>
                <a:ea typeface="Microsoft JhengHei Light" panose="020B0304030504040204" pitchFamily="34" charset="-120"/>
              </a:rPr>
              <a:t>集成</a:t>
            </a:r>
          </a:p>
          <a:p>
            <a:pPr marL="171450" indent="-171450" algn="l">
              <a:lnSpc>
                <a:spcPts val="1400"/>
              </a:lnSpc>
              <a:buFont typeface="Arial" panose="020B0604020202020204" pitchFamily="34" charset="0"/>
              <a:buChar char="•"/>
            </a:pPr>
            <a:r>
              <a:rPr lang="zh-CN" altLang="en-US" sz="1200">
                <a:solidFill>
                  <a:schemeClr val="tx1"/>
                </a:solidFill>
                <a:latin typeface="Microsoft JhengHei Light" panose="020B0304030504040204" pitchFamily="34" charset="-120"/>
                <a:ea typeface="Microsoft JhengHei Light" panose="020B0304030504040204" pitchFamily="34" charset="-120"/>
              </a:rPr>
              <a:t>托管身份 （</a:t>
            </a:r>
            <a:r>
              <a:rPr lang="en-US" altLang="zh-CN" sz="1200">
                <a:solidFill>
                  <a:schemeClr val="tx1"/>
                </a:solidFill>
                <a:latin typeface="Microsoft JhengHei Light" panose="020B0304030504040204" pitchFamily="34" charset="-120"/>
                <a:ea typeface="Microsoft JhengHei Light" panose="020B0304030504040204" pitchFamily="34" charset="-120"/>
              </a:rPr>
              <a:t>Managed ID</a:t>
            </a:r>
            <a:r>
              <a:rPr lang="zh-CN" altLang="en-US" sz="1200">
                <a:solidFill>
                  <a:schemeClr val="tx1"/>
                </a:solidFill>
                <a:latin typeface="Microsoft JhengHei Light" panose="020B0304030504040204" pitchFamily="34" charset="-120"/>
                <a:ea typeface="Microsoft JhengHei Light" panose="020B0304030504040204" pitchFamily="34" charset="-120"/>
              </a:rPr>
              <a:t>）</a:t>
            </a:r>
          </a:p>
          <a:p>
            <a:pPr marL="171450" indent="-171450" algn="l">
              <a:lnSpc>
                <a:spcPts val="1400"/>
              </a:lnSpc>
              <a:buFont typeface="Arial" panose="020B0604020202020204" pitchFamily="34" charset="0"/>
              <a:buChar char="•"/>
            </a:pPr>
            <a:r>
              <a:rPr lang="zh-CN" altLang="en-US" sz="1200">
                <a:solidFill>
                  <a:schemeClr val="tx1"/>
                </a:solidFill>
                <a:latin typeface="Microsoft JhengHei Light" panose="020B0304030504040204" pitchFamily="34" charset="-120"/>
                <a:ea typeface="Microsoft JhengHei Light" panose="020B0304030504040204" pitchFamily="34" charset="-120"/>
              </a:rPr>
              <a:t>企业合规 （</a:t>
            </a:r>
            <a:r>
              <a:rPr lang="en-US" altLang="zh-CN" sz="1200">
                <a:solidFill>
                  <a:schemeClr val="tx1"/>
                </a:solidFill>
                <a:latin typeface="Microsoft JhengHei Light" panose="020B0304030504040204" pitchFamily="34" charset="-120"/>
                <a:ea typeface="Microsoft JhengHei Light" panose="020B0304030504040204" pitchFamily="34" charset="-120"/>
              </a:rPr>
              <a:t>SOC2</a:t>
            </a:r>
            <a:r>
              <a:rPr lang="zh-CN" altLang="en-US" sz="1200">
                <a:solidFill>
                  <a:schemeClr val="tx1"/>
                </a:solidFill>
                <a:latin typeface="Microsoft JhengHei Light" panose="020B0304030504040204" pitchFamily="34" charset="-120"/>
                <a:ea typeface="Microsoft JhengHei Light" panose="020B0304030504040204" pitchFamily="34" charset="-120"/>
              </a:rPr>
              <a:t>， </a:t>
            </a:r>
            <a:r>
              <a:rPr lang="en-US" altLang="zh-CN" sz="1200">
                <a:solidFill>
                  <a:schemeClr val="tx1"/>
                </a:solidFill>
                <a:latin typeface="Microsoft JhengHei Light" panose="020B0304030504040204" pitchFamily="34" charset="-120"/>
                <a:ea typeface="Microsoft JhengHei Light" panose="020B0304030504040204" pitchFamily="34" charset="-120"/>
              </a:rPr>
              <a:t>HIPAA</a:t>
            </a:r>
            <a:r>
              <a:rPr lang="zh-CN" altLang="en-US" sz="1200">
                <a:solidFill>
                  <a:schemeClr val="tx1"/>
                </a:solidFill>
                <a:latin typeface="Microsoft JhengHei Light" panose="020B0304030504040204" pitchFamily="34" charset="-120"/>
                <a:ea typeface="Microsoft JhengHei Light" panose="020B0304030504040204" pitchFamily="34" charset="-120"/>
              </a:rPr>
              <a:t>， </a:t>
            </a:r>
            <a:r>
              <a:rPr lang="en-US" altLang="zh-CN" sz="1200">
                <a:solidFill>
                  <a:schemeClr val="tx1"/>
                </a:solidFill>
                <a:latin typeface="Microsoft JhengHei Light" panose="020B0304030504040204" pitchFamily="34" charset="-120"/>
                <a:ea typeface="Microsoft JhengHei Light" panose="020B0304030504040204" pitchFamily="34" charset="-120"/>
              </a:rPr>
              <a:t>ISO</a:t>
            </a:r>
            <a:r>
              <a:rPr lang="zh-CN" altLang="en-US" sz="1200">
                <a:solidFill>
                  <a:schemeClr val="tx1"/>
                </a:solidFill>
                <a:latin typeface="Microsoft JhengHei Light" panose="020B0304030504040204" pitchFamily="34" charset="-120"/>
                <a:ea typeface="Microsoft JhengHei Light" panose="020B0304030504040204" pitchFamily="34" charset="-120"/>
              </a:rPr>
              <a:t>， </a:t>
            </a:r>
            <a:r>
              <a:rPr lang="en-US" altLang="zh-CN" sz="1200">
                <a:solidFill>
                  <a:schemeClr val="tx1"/>
                </a:solidFill>
                <a:latin typeface="Microsoft JhengHei Light" panose="020B0304030504040204" pitchFamily="34" charset="-120"/>
                <a:ea typeface="Microsoft JhengHei Light" panose="020B0304030504040204" pitchFamily="34" charset="-120"/>
              </a:rPr>
              <a:t>GDPR Data Privacy etc.</a:t>
            </a:r>
            <a:r>
              <a:rPr lang="zh-CN" altLang="en-US" sz="1200">
                <a:solidFill>
                  <a:schemeClr val="tx1"/>
                </a:solidFill>
                <a:latin typeface="Microsoft JhengHei Light" panose="020B0304030504040204" pitchFamily="34" charset="-120"/>
                <a:ea typeface="Microsoft JhengHei Light" panose="020B0304030504040204" pitchFamily="34" charset="-120"/>
              </a:rPr>
              <a:t>）</a:t>
            </a:r>
          </a:p>
          <a:p>
            <a:pPr marL="171450" indent="-171450" algn="l">
              <a:lnSpc>
                <a:spcPts val="1400"/>
              </a:lnSpc>
              <a:buFont typeface="Arial" panose="020B0604020202020204" pitchFamily="34" charset="0"/>
              <a:buChar char="•"/>
            </a:pPr>
            <a:r>
              <a:rPr lang="zh-CN" altLang="en-US" sz="1200">
                <a:solidFill>
                  <a:schemeClr val="tx1"/>
                </a:solidFill>
                <a:latin typeface="Microsoft JhengHei Light" panose="020B0304030504040204" pitchFamily="34" charset="-120"/>
                <a:ea typeface="Microsoft JhengHei Light" panose="020B0304030504040204" pitchFamily="34" charset="-120"/>
              </a:rPr>
              <a:t>企业伦理审查 （</a:t>
            </a:r>
            <a:r>
              <a:rPr lang="en-US" altLang="zh-CN" sz="1200">
                <a:solidFill>
                  <a:schemeClr val="tx1"/>
                </a:solidFill>
                <a:latin typeface="Microsoft JhengHei Light" panose="020B0304030504040204" pitchFamily="34" charset="-120"/>
                <a:ea typeface="Microsoft JhengHei Light" panose="020B0304030504040204" pitchFamily="34" charset="-120"/>
              </a:rPr>
              <a:t>RAI</a:t>
            </a:r>
            <a:r>
              <a:rPr lang="zh-CN" altLang="en-US" sz="1200">
                <a:solidFill>
                  <a:schemeClr val="tx1"/>
                </a:solidFill>
                <a:latin typeface="Microsoft JhengHei Light" panose="020B0304030504040204" pitchFamily="34" charset="-120"/>
                <a:ea typeface="Microsoft JhengHei Light" panose="020B0304030504040204" pitchFamily="34" charset="-120"/>
              </a:rPr>
              <a:t>）</a:t>
            </a:r>
          </a:p>
          <a:p>
            <a:pPr marL="171450" indent="-171450" algn="l">
              <a:lnSpc>
                <a:spcPts val="1400"/>
              </a:lnSpc>
              <a:buFont typeface="Arial" panose="020B0604020202020204" pitchFamily="34" charset="0"/>
              <a:buChar char="•"/>
            </a:pPr>
            <a:r>
              <a:rPr lang="zh-CN" altLang="en-US" sz="1200">
                <a:solidFill>
                  <a:schemeClr val="tx1"/>
                </a:solidFill>
                <a:latin typeface="Microsoft JhengHei Light" panose="020B0304030504040204" pitchFamily="34" charset="-120"/>
                <a:ea typeface="Microsoft JhengHei Light" panose="020B0304030504040204" pitchFamily="34" charset="-120"/>
              </a:rPr>
              <a:t>企业级有偿</a:t>
            </a:r>
            <a:r>
              <a:rPr lang="en-US" altLang="zh-CN" sz="1200">
                <a:solidFill>
                  <a:schemeClr val="tx1"/>
                </a:solidFill>
                <a:latin typeface="Microsoft JhengHei Light" panose="020B0304030504040204" pitchFamily="34" charset="-120"/>
                <a:ea typeface="Microsoft JhengHei Light" panose="020B0304030504040204" pitchFamily="34" charset="-120"/>
              </a:rPr>
              <a:t>Support</a:t>
            </a:r>
          </a:p>
        </p:txBody>
      </p:sp>
      <p:sp>
        <p:nvSpPr>
          <p:cNvPr id="4101" name="Title 1">
            <a:extLst>
              <a:ext uri="{FF2B5EF4-FFF2-40B4-BE49-F238E27FC236}">
                <a16:creationId xmlns:a16="http://schemas.microsoft.com/office/drawing/2014/main" id="{843D85F1-A7B8-F392-9A89-5BA4599C1F04}"/>
              </a:ext>
            </a:extLst>
          </p:cNvPr>
          <p:cNvSpPr txBox="1">
            <a:spLocks/>
          </p:cNvSpPr>
          <p:nvPr/>
        </p:nvSpPr>
        <p:spPr>
          <a:xfrm>
            <a:off x="457268" y="3688863"/>
            <a:ext cx="2749884" cy="1587502"/>
          </a:xfrm>
          <a:prstGeom prst="rect">
            <a:avLst/>
          </a:prstGeom>
        </p:spPr>
        <p:txBody>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accent1"/>
                </a:solidFill>
                <a:effectLst/>
                <a:latin typeface="+mj-lt"/>
                <a:ea typeface="+mn-ea"/>
                <a:cs typeface="Segoe UI" pitchFamily="34" charset="0"/>
              </a:defRPr>
            </a:lvl1pPr>
          </a:lstStyle>
          <a:p>
            <a:pPr marL="171450" indent="-171450" algn="l">
              <a:lnSpc>
                <a:spcPts val="1400"/>
              </a:lnSpc>
              <a:buFont typeface="Arial" panose="020B0604020202020204" pitchFamily="34" charset="0"/>
              <a:buChar char="•"/>
            </a:pPr>
            <a:r>
              <a:rPr lang="zh-CN" altLang="en-US" sz="1200">
                <a:solidFill>
                  <a:schemeClr val="tx1"/>
                </a:solidFill>
                <a:latin typeface="Microsoft JhengHei Light" panose="020B0304030504040204" pitchFamily="34" charset="-120"/>
                <a:ea typeface="Microsoft JhengHei Light" panose="020B0304030504040204" pitchFamily="34" charset="-120"/>
              </a:rPr>
              <a:t>多区域可用</a:t>
            </a:r>
            <a:r>
              <a:rPr lang="en-US" altLang="zh-CN" sz="1200">
                <a:solidFill>
                  <a:schemeClr val="tx1"/>
                </a:solidFill>
                <a:latin typeface="Microsoft JhengHei Light" panose="020B0304030504040204" pitchFamily="34" charset="-120"/>
                <a:ea typeface="Microsoft JhengHei Light" panose="020B0304030504040204" pitchFamily="34" charset="-120"/>
              </a:rPr>
              <a:t>/</a:t>
            </a:r>
            <a:r>
              <a:rPr lang="zh-CN" altLang="en-US" sz="1200">
                <a:solidFill>
                  <a:schemeClr val="tx1"/>
                </a:solidFill>
                <a:latin typeface="Microsoft JhengHei Light" panose="020B0304030504040204" pitchFamily="34" charset="-120"/>
                <a:ea typeface="Microsoft JhengHei Light" panose="020B0304030504040204" pitchFamily="34" charset="-120"/>
              </a:rPr>
              <a:t>容灾</a:t>
            </a:r>
          </a:p>
          <a:p>
            <a:pPr marL="171450" indent="-171450" algn="l">
              <a:lnSpc>
                <a:spcPts val="1400"/>
              </a:lnSpc>
              <a:buFont typeface="Arial" panose="020B0604020202020204" pitchFamily="34" charset="0"/>
              <a:buChar char="•"/>
            </a:pPr>
            <a:r>
              <a:rPr lang="zh-CN" altLang="en-US" sz="1200">
                <a:solidFill>
                  <a:schemeClr val="tx1"/>
                </a:solidFill>
                <a:latin typeface="Microsoft JhengHei Light" panose="020B0304030504040204" pitchFamily="34" charset="-120"/>
                <a:ea typeface="Microsoft JhengHei Light" panose="020B0304030504040204" pitchFamily="34" charset="-120"/>
              </a:rPr>
              <a:t>保证</a:t>
            </a:r>
            <a:r>
              <a:rPr lang="en-US" altLang="zh-CN" sz="1200">
                <a:solidFill>
                  <a:schemeClr val="tx1"/>
                </a:solidFill>
                <a:latin typeface="Microsoft JhengHei Light" panose="020B0304030504040204" pitchFamily="34" charset="-120"/>
                <a:ea typeface="Microsoft JhengHei Light" panose="020B0304030504040204" pitchFamily="34" charset="-120"/>
              </a:rPr>
              <a:t>SLA 99.9%</a:t>
            </a:r>
          </a:p>
          <a:p>
            <a:pPr marL="171450" indent="-171450" algn="l">
              <a:lnSpc>
                <a:spcPts val="1400"/>
              </a:lnSpc>
              <a:buFont typeface="Arial" panose="020B0604020202020204" pitchFamily="34" charset="0"/>
              <a:buChar char="•"/>
            </a:pPr>
            <a:r>
              <a:rPr lang="zh-CN" altLang="en-US" sz="1200">
                <a:solidFill>
                  <a:srgbClr val="D59DFF"/>
                </a:solidFill>
                <a:latin typeface="Microsoft JhengHei Light" panose="020B0304030504040204" pitchFamily="34" charset="-120"/>
                <a:ea typeface="Microsoft JhengHei Light" panose="020B0304030504040204" pitchFamily="34" charset="-120"/>
              </a:rPr>
              <a:t>更高</a:t>
            </a:r>
            <a:r>
              <a:rPr lang="en-US" altLang="zh-CN" sz="1200">
                <a:solidFill>
                  <a:srgbClr val="D59DFF"/>
                </a:solidFill>
                <a:latin typeface="Microsoft JhengHei Light" panose="020B0304030504040204" pitchFamily="34" charset="-120"/>
                <a:ea typeface="Microsoft JhengHei Light" panose="020B0304030504040204" pitchFamily="34" charset="-120"/>
              </a:rPr>
              <a:t>Rate Limit </a:t>
            </a:r>
            <a:r>
              <a:rPr lang="zh-CN" altLang="en-US" sz="1200">
                <a:solidFill>
                  <a:srgbClr val="D59DFF"/>
                </a:solidFill>
                <a:latin typeface="Microsoft JhengHei Light" panose="020B0304030504040204" pitchFamily="34" charset="-120"/>
                <a:ea typeface="Microsoft JhengHei Light" panose="020B0304030504040204" pitchFamily="34" charset="-120"/>
              </a:rPr>
              <a:t>（</a:t>
            </a:r>
            <a:r>
              <a:rPr lang="en-US" altLang="zh-CN" sz="1200">
                <a:solidFill>
                  <a:srgbClr val="D59DFF"/>
                </a:solidFill>
                <a:latin typeface="Microsoft JhengHei Light" panose="020B0304030504040204" pitchFamily="34" charset="-120"/>
                <a:ea typeface="Microsoft JhengHei Light" panose="020B0304030504040204" pitchFamily="34" charset="-120"/>
              </a:rPr>
              <a:t>TPM/QPM</a:t>
            </a:r>
            <a:r>
              <a:rPr lang="zh-CN" altLang="en-US" sz="1200">
                <a:solidFill>
                  <a:srgbClr val="D59DFF"/>
                </a:solidFill>
                <a:latin typeface="Microsoft JhengHei Light" panose="020B0304030504040204" pitchFamily="34" charset="-120"/>
                <a:ea typeface="Microsoft JhengHei Light" panose="020B0304030504040204" pitchFamily="34" charset="-120"/>
              </a:rPr>
              <a:t>）</a:t>
            </a:r>
          </a:p>
          <a:p>
            <a:pPr marL="171450" indent="-171450" algn="l">
              <a:lnSpc>
                <a:spcPts val="1400"/>
              </a:lnSpc>
              <a:buFont typeface="Arial" panose="020B0604020202020204" pitchFamily="34" charset="0"/>
              <a:buChar char="•"/>
            </a:pPr>
            <a:r>
              <a:rPr lang="zh-CN" altLang="en-US" sz="1200">
                <a:solidFill>
                  <a:srgbClr val="D59DFF"/>
                </a:solidFill>
                <a:latin typeface="Microsoft JhengHei Light" panose="020B0304030504040204" pitchFamily="34" charset="-120"/>
                <a:ea typeface="Microsoft JhengHei Light" panose="020B0304030504040204" pitchFamily="34" charset="-120"/>
              </a:rPr>
              <a:t>更高</a:t>
            </a:r>
            <a:r>
              <a:rPr lang="en-US" altLang="zh-CN" sz="1200">
                <a:solidFill>
                  <a:srgbClr val="D59DFF"/>
                </a:solidFill>
                <a:latin typeface="Microsoft JhengHei Light" panose="020B0304030504040204" pitchFamily="34" charset="-120"/>
                <a:ea typeface="Microsoft JhengHei Light" panose="020B0304030504040204" pitchFamily="34" charset="-120"/>
              </a:rPr>
              <a:t>Token</a:t>
            </a:r>
            <a:r>
              <a:rPr lang="zh-CN" altLang="en-US" sz="1200">
                <a:solidFill>
                  <a:srgbClr val="D59DFF"/>
                </a:solidFill>
                <a:latin typeface="Microsoft JhengHei Light" panose="020B0304030504040204" pitchFamily="34" charset="-120"/>
                <a:ea typeface="Microsoft JhengHei Light" panose="020B0304030504040204" pitchFamily="34" charset="-120"/>
              </a:rPr>
              <a:t>上限 （</a:t>
            </a:r>
            <a:r>
              <a:rPr lang="en-US" altLang="zh-CN" sz="1200">
                <a:solidFill>
                  <a:srgbClr val="D59DFF"/>
                </a:solidFill>
                <a:latin typeface="Microsoft JhengHei Light" panose="020B0304030504040204" pitchFamily="34" charset="-120"/>
                <a:ea typeface="Microsoft JhengHei Light" panose="020B0304030504040204" pitchFamily="34" charset="-120"/>
              </a:rPr>
              <a:t>Fine Tuning</a:t>
            </a:r>
            <a:r>
              <a:rPr lang="zh-CN" altLang="en-US" sz="1200">
                <a:solidFill>
                  <a:srgbClr val="D59DFF"/>
                </a:solidFill>
                <a:latin typeface="Microsoft JhengHei Light" panose="020B0304030504040204" pitchFamily="34" charset="-120"/>
                <a:ea typeface="Microsoft JhengHei Light" panose="020B0304030504040204" pitchFamily="34" charset="-120"/>
              </a:rPr>
              <a:t>）</a:t>
            </a:r>
          </a:p>
          <a:p>
            <a:pPr marL="171450" indent="-171450" algn="l">
              <a:lnSpc>
                <a:spcPts val="1400"/>
              </a:lnSpc>
              <a:buFont typeface="Arial" panose="020B0604020202020204" pitchFamily="34" charset="0"/>
              <a:buChar char="•"/>
            </a:pPr>
            <a:r>
              <a:rPr lang="en-US" altLang="zh-CN" sz="1200">
                <a:solidFill>
                  <a:schemeClr val="tx1"/>
                </a:solidFill>
                <a:latin typeface="Microsoft JhengHei Light" panose="020B0304030504040204" pitchFamily="34" charset="-120"/>
                <a:ea typeface="Microsoft JhengHei Light" panose="020B0304030504040204" pitchFamily="34" charset="-120"/>
              </a:rPr>
              <a:t>Endpoint</a:t>
            </a:r>
            <a:r>
              <a:rPr lang="zh-CN" altLang="en-US" sz="1200">
                <a:solidFill>
                  <a:schemeClr val="tx1"/>
                </a:solidFill>
                <a:latin typeface="Microsoft JhengHei Light" panose="020B0304030504040204" pitchFamily="34" charset="-120"/>
                <a:ea typeface="Microsoft JhengHei Light" panose="020B0304030504040204" pitchFamily="34" charset="-120"/>
              </a:rPr>
              <a:t>部署管理和监控</a:t>
            </a:r>
          </a:p>
          <a:p>
            <a:pPr marL="171450" indent="-171450" algn="l">
              <a:lnSpc>
                <a:spcPts val="1400"/>
              </a:lnSpc>
              <a:buFont typeface="Arial" panose="020B0604020202020204" pitchFamily="34" charset="0"/>
              <a:buChar char="•"/>
            </a:pPr>
            <a:r>
              <a:rPr lang="zh-CN" altLang="en-US" sz="1200">
                <a:solidFill>
                  <a:schemeClr val="tx1"/>
                </a:solidFill>
                <a:latin typeface="Microsoft JhengHei Light" panose="020B0304030504040204" pitchFamily="34" charset="-120"/>
                <a:ea typeface="Microsoft JhengHei Light" panose="020B0304030504040204" pitchFamily="34" charset="-120"/>
              </a:rPr>
              <a:t>基于</a:t>
            </a:r>
            <a:r>
              <a:rPr lang="en-US" altLang="zh-CN" sz="1200">
                <a:solidFill>
                  <a:schemeClr val="tx1"/>
                </a:solidFill>
                <a:latin typeface="Microsoft JhengHei Light" panose="020B0304030504040204" pitchFamily="34" charset="-120"/>
                <a:ea typeface="Microsoft JhengHei Light" panose="020B0304030504040204" pitchFamily="34" charset="-120"/>
              </a:rPr>
              <a:t>Azure</a:t>
            </a:r>
            <a:r>
              <a:rPr lang="zh-CN" altLang="en-US" sz="1200">
                <a:solidFill>
                  <a:schemeClr val="tx1"/>
                </a:solidFill>
                <a:latin typeface="Microsoft JhengHei Light" panose="020B0304030504040204" pitchFamily="34" charset="-120"/>
                <a:ea typeface="Microsoft JhengHei Light" panose="020B0304030504040204" pitchFamily="34" charset="-120"/>
              </a:rPr>
              <a:t>的</a:t>
            </a:r>
            <a:r>
              <a:rPr lang="en-US" altLang="zh-CN" sz="1200">
                <a:solidFill>
                  <a:schemeClr val="tx1"/>
                </a:solidFill>
                <a:latin typeface="Microsoft JhengHei Light" panose="020B0304030504040204" pitchFamily="34" charset="-120"/>
                <a:ea typeface="Microsoft JhengHei Light" panose="020B0304030504040204" pitchFamily="34" charset="-120"/>
              </a:rPr>
              <a:t>API</a:t>
            </a:r>
            <a:r>
              <a:rPr lang="zh-CN" altLang="en-US" sz="1200">
                <a:solidFill>
                  <a:schemeClr val="tx1"/>
                </a:solidFill>
                <a:latin typeface="Microsoft JhengHei Light" panose="020B0304030504040204" pitchFamily="34" charset="-120"/>
                <a:ea typeface="Microsoft JhengHei Light" panose="020B0304030504040204" pitchFamily="34" charset="-120"/>
              </a:rPr>
              <a:t>扩充： </a:t>
            </a:r>
          </a:p>
          <a:p>
            <a:pPr marL="171450" indent="-171450" algn="l">
              <a:lnSpc>
                <a:spcPts val="1400"/>
              </a:lnSpc>
              <a:buFont typeface="Arial" panose="020B0604020202020204" pitchFamily="34" charset="0"/>
              <a:buChar char="•"/>
            </a:pPr>
            <a:r>
              <a:rPr lang="en-US" altLang="zh-CN" sz="1200">
                <a:solidFill>
                  <a:schemeClr val="tx1"/>
                </a:solidFill>
                <a:latin typeface="Microsoft JhengHei Light" panose="020B0304030504040204" pitchFamily="34" charset="-120"/>
                <a:ea typeface="Microsoft JhengHei Light" panose="020B0304030504040204" pitchFamily="34" charset="-120"/>
              </a:rPr>
              <a:t>Token</a:t>
            </a:r>
            <a:r>
              <a:rPr lang="zh-CN" altLang="en-US" sz="1200">
                <a:solidFill>
                  <a:schemeClr val="tx1"/>
                </a:solidFill>
                <a:latin typeface="Microsoft JhengHei Light" panose="020B0304030504040204" pitchFamily="34" charset="-120"/>
                <a:ea typeface="Microsoft JhengHei Light" panose="020B0304030504040204" pitchFamily="34" charset="-120"/>
              </a:rPr>
              <a:t>监控</a:t>
            </a:r>
          </a:p>
          <a:p>
            <a:pPr marL="171450" indent="-171450" algn="l">
              <a:lnSpc>
                <a:spcPts val="1400"/>
              </a:lnSpc>
              <a:buFont typeface="Arial" panose="020B0604020202020204" pitchFamily="34" charset="0"/>
              <a:buChar char="•"/>
            </a:pPr>
            <a:r>
              <a:rPr lang="zh-CN" altLang="en-US" sz="1200">
                <a:solidFill>
                  <a:schemeClr val="tx1"/>
                </a:solidFill>
                <a:latin typeface="Microsoft JhengHei Light" panose="020B0304030504040204" pitchFamily="34" charset="-120"/>
                <a:ea typeface="Microsoft JhengHei Light" panose="020B0304030504040204" pitchFamily="34" charset="-120"/>
              </a:rPr>
              <a:t>更好的</a:t>
            </a:r>
            <a:r>
              <a:rPr lang="en-US" altLang="zh-CN" sz="1200">
                <a:solidFill>
                  <a:schemeClr val="tx1"/>
                </a:solidFill>
                <a:latin typeface="Microsoft JhengHei Light" panose="020B0304030504040204" pitchFamily="34" charset="-120"/>
                <a:ea typeface="Microsoft JhengHei Light" panose="020B0304030504040204" pitchFamily="34" charset="-120"/>
              </a:rPr>
              <a:t>Error &amp; debug</a:t>
            </a:r>
            <a:r>
              <a:rPr lang="zh-CN" altLang="en-US" sz="1200">
                <a:solidFill>
                  <a:schemeClr val="tx1"/>
                </a:solidFill>
                <a:latin typeface="Microsoft JhengHei Light" panose="020B0304030504040204" pitchFamily="34" charset="-120"/>
                <a:ea typeface="Microsoft JhengHei Light" panose="020B0304030504040204" pitchFamily="34" charset="-120"/>
              </a:rPr>
              <a:t>支持</a:t>
            </a:r>
          </a:p>
          <a:p>
            <a:pPr marL="171450" indent="-171450" algn="l">
              <a:lnSpc>
                <a:spcPts val="1400"/>
              </a:lnSpc>
              <a:buFont typeface="Arial" panose="020B0604020202020204" pitchFamily="34" charset="0"/>
              <a:buChar char="•"/>
            </a:pPr>
            <a:endParaRPr lang="zh-CN" altLang="en-US" sz="1200">
              <a:solidFill>
                <a:schemeClr val="tx1"/>
              </a:solidFill>
              <a:latin typeface="Microsoft JhengHei Light" panose="020B0304030504040204" pitchFamily="34" charset="-120"/>
              <a:ea typeface="Microsoft JhengHei Light" panose="020B0304030504040204" pitchFamily="34" charset="-120"/>
            </a:endParaRPr>
          </a:p>
        </p:txBody>
      </p:sp>
      <p:sp>
        <p:nvSpPr>
          <p:cNvPr id="4102" name="Title 1">
            <a:extLst>
              <a:ext uri="{FF2B5EF4-FFF2-40B4-BE49-F238E27FC236}">
                <a16:creationId xmlns:a16="http://schemas.microsoft.com/office/drawing/2014/main" id="{E886E40F-A43A-9D91-23FF-8C91C22C3B03}"/>
              </a:ext>
            </a:extLst>
          </p:cNvPr>
          <p:cNvSpPr txBox="1">
            <a:spLocks/>
          </p:cNvSpPr>
          <p:nvPr/>
        </p:nvSpPr>
        <p:spPr>
          <a:xfrm>
            <a:off x="457268" y="5394979"/>
            <a:ext cx="3396520" cy="786964"/>
          </a:xfrm>
          <a:prstGeom prst="rect">
            <a:avLst/>
          </a:prstGeom>
        </p:spPr>
        <p:txBody>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accent1"/>
                </a:solidFill>
                <a:effectLst/>
                <a:latin typeface="+mj-lt"/>
                <a:ea typeface="+mn-ea"/>
                <a:cs typeface="Segoe UI" pitchFamily="34" charset="0"/>
              </a:defRPr>
            </a:lvl1pPr>
          </a:lstStyle>
          <a:p>
            <a:pPr marL="171450" indent="-171450" algn="l">
              <a:lnSpc>
                <a:spcPts val="1400"/>
              </a:lnSpc>
              <a:buFont typeface="Arial" panose="020B0604020202020204" pitchFamily="34" charset="0"/>
              <a:buChar char="•"/>
            </a:pPr>
            <a:r>
              <a:rPr lang="zh-CN" altLang="en-US" sz="1200">
                <a:solidFill>
                  <a:schemeClr val="tx1"/>
                </a:solidFill>
                <a:latin typeface="Microsoft JhengHei Light" panose="020B0304030504040204" pitchFamily="34" charset="-120"/>
                <a:ea typeface="Microsoft JhengHei Light" panose="020B0304030504040204" pitchFamily="34" charset="-120"/>
              </a:rPr>
              <a:t>集成现有</a:t>
            </a:r>
            <a:r>
              <a:rPr lang="en-US" altLang="zh-CN" sz="1200">
                <a:solidFill>
                  <a:schemeClr val="tx1"/>
                </a:solidFill>
                <a:latin typeface="Microsoft JhengHei Light" panose="020B0304030504040204" pitchFamily="34" charset="-120"/>
                <a:ea typeface="Microsoft JhengHei Light" panose="020B0304030504040204" pitchFamily="34" charset="-120"/>
              </a:rPr>
              <a:t>Cognitive Service</a:t>
            </a:r>
            <a:r>
              <a:rPr lang="zh-CN" altLang="en-US" sz="1200">
                <a:solidFill>
                  <a:schemeClr val="tx1"/>
                </a:solidFill>
                <a:latin typeface="Microsoft JhengHei Light" panose="020B0304030504040204" pitchFamily="34" charset="-120"/>
                <a:ea typeface="Microsoft JhengHei Light" panose="020B0304030504040204" pitchFamily="34" charset="-120"/>
              </a:rPr>
              <a:t>的服务架构</a:t>
            </a:r>
          </a:p>
          <a:p>
            <a:pPr marL="171450" indent="-171450" algn="l">
              <a:lnSpc>
                <a:spcPts val="1400"/>
              </a:lnSpc>
              <a:buFont typeface="Arial" panose="020B0604020202020204" pitchFamily="34" charset="0"/>
              <a:buChar char="•"/>
            </a:pPr>
            <a:r>
              <a:rPr lang="zh-CN" altLang="en-US" sz="1200">
                <a:solidFill>
                  <a:schemeClr val="tx1"/>
                </a:solidFill>
                <a:latin typeface="Microsoft JhengHei Light" panose="020B0304030504040204" pitchFamily="34" charset="-120"/>
                <a:ea typeface="Microsoft JhengHei Light" panose="020B0304030504040204" pitchFamily="34" charset="-120"/>
              </a:rPr>
              <a:t>集成资源监控 （</a:t>
            </a:r>
            <a:r>
              <a:rPr lang="en-US" altLang="zh-CN" sz="1200">
                <a:solidFill>
                  <a:schemeClr val="tx1"/>
                </a:solidFill>
                <a:latin typeface="Microsoft JhengHei Light" panose="020B0304030504040204" pitchFamily="34" charset="-120"/>
                <a:ea typeface="Microsoft JhengHei Light" panose="020B0304030504040204" pitchFamily="34" charset="-120"/>
              </a:rPr>
              <a:t>Monitor / Log Analytics</a:t>
            </a:r>
            <a:r>
              <a:rPr lang="zh-CN" altLang="en-US" sz="1200">
                <a:solidFill>
                  <a:schemeClr val="tx1"/>
                </a:solidFill>
                <a:latin typeface="Microsoft JhengHei Light" panose="020B0304030504040204" pitchFamily="34" charset="-120"/>
                <a:ea typeface="Microsoft JhengHei Light" panose="020B0304030504040204" pitchFamily="34" charset="-120"/>
              </a:rPr>
              <a:t>）</a:t>
            </a:r>
          </a:p>
          <a:p>
            <a:pPr marL="171450" indent="-171450" algn="l">
              <a:lnSpc>
                <a:spcPts val="1400"/>
              </a:lnSpc>
              <a:buFont typeface="Arial" panose="020B0604020202020204" pitchFamily="34" charset="0"/>
              <a:buChar char="•"/>
            </a:pPr>
            <a:r>
              <a:rPr lang="zh-CN" altLang="en-US" sz="1200">
                <a:solidFill>
                  <a:schemeClr val="tx1"/>
                </a:solidFill>
                <a:latin typeface="Microsoft JhengHei Light" panose="020B0304030504040204" pitchFamily="34" charset="-120"/>
                <a:ea typeface="Microsoft JhengHei Light" panose="020B0304030504040204" pitchFamily="34" charset="-120"/>
              </a:rPr>
              <a:t>集成自动化 （</a:t>
            </a:r>
            <a:r>
              <a:rPr lang="en-US" altLang="zh-CN" sz="1200">
                <a:solidFill>
                  <a:schemeClr val="tx1"/>
                </a:solidFill>
                <a:latin typeface="Microsoft JhengHei Light" panose="020B0304030504040204" pitchFamily="34" charset="-120"/>
                <a:ea typeface="Microsoft JhengHei Light" panose="020B0304030504040204" pitchFamily="34" charset="-120"/>
              </a:rPr>
              <a:t>Automation Task</a:t>
            </a:r>
            <a:r>
              <a:rPr lang="zh-CN" altLang="en-US" sz="1200">
                <a:solidFill>
                  <a:schemeClr val="tx1"/>
                </a:solidFill>
                <a:latin typeface="Microsoft JhengHei Light" panose="020B0304030504040204" pitchFamily="34" charset="-120"/>
                <a:ea typeface="Microsoft JhengHei Light" panose="020B0304030504040204" pitchFamily="34" charset="-120"/>
              </a:rPr>
              <a:t>， </a:t>
            </a:r>
            <a:r>
              <a:rPr lang="en-US" altLang="zh-CN" sz="1200">
                <a:solidFill>
                  <a:schemeClr val="tx1"/>
                </a:solidFill>
                <a:latin typeface="Microsoft JhengHei Light" panose="020B0304030504040204" pitchFamily="34" charset="-120"/>
                <a:ea typeface="Microsoft JhengHei Light" panose="020B0304030504040204" pitchFamily="34" charset="-120"/>
              </a:rPr>
              <a:t>ARM</a:t>
            </a:r>
            <a:r>
              <a:rPr lang="zh-CN" altLang="en-US" sz="1200">
                <a:solidFill>
                  <a:schemeClr val="tx1"/>
                </a:solidFill>
                <a:latin typeface="Microsoft JhengHei Light" panose="020B0304030504040204" pitchFamily="34" charset="-120"/>
                <a:ea typeface="Microsoft JhengHei Light" panose="020B0304030504040204" pitchFamily="34" charset="-120"/>
              </a:rPr>
              <a:t>部署）</a:t>
            </a:r>
          </a:p>
          <a:p>
            <a:pPr marL="171450" indent="-171450" algn="l">
              <a:lnSpc>
                <a:spcPts val="1400"/>
              </a:lnSpc>
              <a:buFont typeface="Arial" panose="020B0604020202020204" pitchFamily="34" charset="0"/>
              <a:buChar char="•"/>
            </a:pPr>
            <a:r>
              <a:rPr lang="zh-CN" altLang="en-US" sz="1200">
                <a:solidFill>
                  <a:schemeClr val="tx1"/>
                </a:solidFill>
                <a:latin typeface="Microsoft JhengHei Light" panose="020B0304030504040204" pitchFamily="34" charset="-120"/>
                <a:ea typeface="Microsoft JhengHei Light" panose="020B0304030504040204" pitchFamily="34" charset="-120"/>
              </a:rPr>
              <a:t>集成</a:t>
            </a:r>
            <a:r>
              <a:rPr lang="en-US" altLang="zh-CN" sz="1200">
                <a:solidFill>
                  <a:schemeClr val="tx1"/>
                </a:solidFill>
                <a:latin typeface="Microsoft JhengHei Light" panose="020B0304030504040204" pitchFamily="34" charset="-120"/>
                <a:ea typeface="Microsoft JhengHei Light" panose="020B0304030504040204" pitchFamily="34" charset="-120"/>
              </a:rPr>
              <a:t>Express Route</a:t>
            </a:r>
          </a:p>
          <a:p>
            <a:pPr marL="171450" indent="-171450" algn="l">
              <a:lnSpc>
                <a:spcPts val="1400"/>
              </a:lnSpc>
              <a:buFont typeface="Arial" panose="020B0604020202020204" pitchFamily="34" charset="0"/>
              <a:buChar char="•"/>
            </a:pPr>
            <a:r>
              <a:rPr lang="zh-CN" altLang="en-US" sz="1200">
                <a:solidFill>
                  <a:schemeClr val="tx1"/>
                </a:solidFill>
                <a:latin typeface="Microsoft JhengHei Light" panose="020B0304030504040204" pitchFamily="34" charset="-120"/>
                <a:ea typeface="Microsoft JhengHei Light" panose="020B0304030504040204" pitchFamily="34" charset="-120"/>
              </a:rPr>
              <a:t>集成密匙管理 （</a:t>
            </a:r>
            <a:r>
              <a:rPr lang="en-US" altLang="zh-CN" sz="1200">
                <a:solidFill>
                  <a:schemeClr val="tx1"/>
                </a:solidFill>
                <a:latin typeface="Microsoft JhengHei Light" panose="020B0304030504040204" pitchFamily="34" charset="-120"/>
                <a:ea typeface="Microsoft JhengHei Light" panose="020B0304030504040204" pitchFamily="34" charset="-120"/>
              </a:rPr>
              <a:t>AKV</a:t>
            </a:r>
            <a:r>
              <a:rPr lang="zh-CN" altLang="en-US" sz="1200">
                <a:solidFill>
                  <a:schemeClr val="tx1"/>
                </a:solidFill>
                <a:latin typeface="Microsoft JhengHei Light" panose="020B0304030504040204" pitchFamily="34" charset="-120"/>
                <a:ea typeface="Microsoft JhengHei Light" panose="020B0304030504040204" pitchFamily="34" charset="-120"/>
              </a:rPr>
              <a:t>）</a:t>
            </a:r>
          </a:p>
          <a:p>
            <a:pPr marL="171450" indent="-171450" algn="l">
              <a:lnSpc>
                <a:spcPts val="1400"/>
              </a:lnSpc>
              <a:buFont typeface="Arial" panose="020B0604020202020204" pitchFamily="34" charset="0"/>
              <a:buChar char="•"/>
            </a:pPr>
            <a:r>
              <a:rPr lang="zh-CN" altLang="en-US" sz="1200">
                <a:solidFill>
                  <a:schemeClr val="tx1"/>
                </a:solidFill>
                <a:latin typeface="Microsoft JhengHei Light" panose="020B0304030504040204" pitchFamily="34" charset="-120"/>
                <a:ea typeface="Microsoft JhengHei Light" panose="020B0304030504040204" pitchFamily="34" charset="-120"/>
              </a:rPr>
              <a:t>集成数据加密 （</a:t>
            </a:r>
            <a:r>
              <a:rPr lang="en-US" altLang="zh-CN" sz="1200">
                <a:solidFill>
                  <a:schemeClr val="tx1"/>
                </a:solidFill>
                <a:latin typeface="Microsoft JhengHei Light" panose="020B0304030504040204" pitchFamily="34" charset="-120"/>
                <a:ea typeface="Microsoft JhengHei Light" panose="020B0304030504040204" pitchFamily="34" charset="-120"/>
              </a:rPr>
              <a:t>Azure Storage</a:t>
            </a:r>
            <a:r>
              <a:rPr lang="zh-CN" altLang="en-US" sz="1200">
                <a:solidFill>
                  <a:schemeClr val="tx1"/>
                </a:solidFill>
                <a:latin typeface="Microsoft JhengHei Light" panose="020B0304030504040204" pitchFamily="34" charset="-120"/>
                <a:ea typeface="Microsoft JhengHei Light" panose="020B0304030504040204" pitchFamily="34" charset="-120"/>
              </a:rPr>
              <a:t>）</a:t>
            </a:r>
          </a:p>
        </p:txBody>
      </p:sp>
      <p:sp>
        <p:nvSpPr>
          <p:cNvPr id="4103" name="Title 1">
            <a:extLst>
              <a:ext uri="{FF2B5EF4-FFF2-40B4-BE49-F238E27FC236}">
                <a16:creationId xmlns:a16="http://schemas.microsoft.com/office/drawing/2014/main" id="{65FE6D93-D934-9F9F-5EA5-A1E9C370D28C}"/>
              </a:ext>
            </a:extLst>
          </p:cNvPr>
          <p:cNvSpPr txBox="1">
            <a:spLocks/>
          </p:cNvSpPr>
          <p:nvPr/>
        </p:nvSpPr>
        <p:spPr>
          <a:xfrm>
            <a:off x="681271" y="575740"/>
            <a:ext cx="2004199" cy="622031"/>
          </a:xfrm>
          <a:prstGeom prst="rect">
            <a:avLst/>
          </a:prstGeom>
        </p:spPr>
        <p:txBody>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accent1"/>
                </a:solidFill>
                <a:effectLst/>
                <a:latin typeface="+mj-lt"/>
                <a:ea typeface="+mn-ea"/>
                <a:cs typeface="Segoe UI" pitchFamily="34" charset="0"/>
              </a:defRPr>
            </a:lvl1pPr>
          </a:lstStyle>
          <a:p>
            <a:r>
              <a:rPr lang="zh-CN" altLang="en-US" sz="3200" dirty="0">
                <a:latin typeface="Microsoft JhengHei Light" panose="020B0304030504040204" pitchFamily="34" charset="-120"/>
                <a:ea typeface="Microsoft JhengHei Light" panose="020B0304030504040204" pitchFamily="34" charset="-120"/>
              </a:rPr>
              <a:t>业务价值</a:t>
            </a:r>
            <a:endParaRPr lang="en-US" altLang="zh-CN" sz="2800" dirty="0">
              <a:latin typeface="Microsoft JhengHei Light" panose="020B0304030504040204" pitchFamily="34" charset="-120"/>
              <a:ea typeface="Microsoft JhengHei Light" panose="020B0304030504040204" pitchFamily="34" charset="-120"/>
            </a:endParaRPr>
          </a:p>
        </p:txBody>
      </p:sp>
      <p:grpSp>
        <p:nvGrpSpPr>
          <p:cNvPr id="4115" name="Group 4114">
            <a:extLst>
              <a:ext uri="{FF2B5EF4-FFF2-40B4-BE49-F238E27FC236}">
                <a16:creationId xmlns:a16="http://schemas.microsoft.com/office/drawing/2014/main" id="{C744C9CD-1345-0E33-D34F-91B038184E43}"/>
              </a:ext>
            </a:extLst>
          </p:cNvPr>
          <p:cNvGrpSpPr/>
          <p:nvPr/>
        </p:nvGrpSpPr>
        <p:grpSpPr>
          <a:xfrm>
            <a:off x="4860629" y="1937627"/>
            <a:ext cx="800219" cy="3217283"/>
            <a:chOff x="4232046" y="1993046"/>
            <a:chExt cx="800219" cy="3217283"/>
          </a:xfrm>
        </p:grpSpPr>
        <p:sp>
          <p:nvSpPr>
            <p:cNvPr id="49" name="Rectangle 48">
              <a:extLst>
                <a:ext uri="{FF2B5EF4-FFF2-40B4-BE49-F238E27FC236}">
                  <a16:creationId xmlns:a16="http://schemas.microsoft.com/office/drawing/2014/main" id="{EA249C39-D215-C0F1-B3F4-47355852C21C}"/>
                </a:ext>
              </a:extLst>
            </p:cNvPr>
            <p:cNvSpPr/>
            <p:nvPr/>
          </p:nvSpPr>
          <p:spPr bwMode="auto">
            <a:xfrm>
              <a:off x="4234843" y="1993046"/>
              <a:ext cx="789454" cy="3217283"/>
            </a:xfrm>
            <a:prstGeom prst="rect">
              <a:avLst/>
            </a:prstGeom>
            <a:solidFill>
              <a:srgbClr val="7030A0"/>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latin typeface="Microsoft JhengHei Light" panose="020B0304030504040204" pitchFamily="34" charset="-120"/>
                <a:ea typeface="Microsoft JhengHei Light" panose="020B0304030504040204" pitchFamily="34" charset="-120"/>
                <a:cs typeface="Segoe UI" pitchFamily="34" charset="0"/>
              </a:endParaRPr>
            </a:p>
          </p:txBody>
        </p:sp>
        <p:sp>
          <p:nvSpPr>
            <p:cNvPr id="57" name="TextBox 56">
              <a:extLst>
                <a:ext uri="{FF2B5EF4-FFF2-40B4-BE49-F238E27FC236}">
                  <a16:creationId xmlns:a16="http://schemas.microsoft.com/office/drawing/2014/main" id="{E834AFBD-45AC-51B5-DDB2-3D5E30949774}"/>
                </a:ext>
              </a:extLst>
            </p:cNvPr>
            <p:cNvSpPr txBox="1"/>
            <p:nvPr/>
          </p:nvSpPr>
          <p:spPr>
            <a:xfrm>
              <a:off x="4232046" y="3560995"/>
              <a:ext cx="800219" cy="276999"/>
            </a:xfrm>
            <a:prstGeom prst="rect">
              <a:avLst/>
            </a:prstGeom>
            <a:noFill/>
          </p:spPr>
          <p:txBody>
            <a:bodyPr wrap="none" rtlCol="0">
              <a:spAutoFit/>
            </a:bodyPr>
            <a:lstStyle/>
            <a:p>
              <a:pPr marR="0" lvl="0" indent="0" algn="ctr" fontAlgn="auto">
                <a:spcBef>
                  <a:spcPct val="0"/>
                </a:spcBef>
                <a:spcAft>
                  <a:spcPts val="0"/>
                </a:spcAft>
                <a:buClrTx/>
                <a:buSzTx/>
                <a:buFontTx/>
                <a:buNone/>
                <a:tabLst/>
                <a:defRPr/>
              </a:pPr>
              <a:r>
                <a:rPr lang="zh-CN" altLang="en-US" sz="1200" b="1">
                  <a:latin typeface="Microsoft JhengHei Light" panose="020B0304030504040204" pitchFamily="34" charset="-120"/>
                  <a:ea typeface="Microsoft JhengHei Light" panose="020B0304030504040204" pitchFamily="34" charset="-120"/>
                  <a:cs typeface="Segoe UI" panose="020B0502040204020203" pitchFamily="34" charset="0"/>
                </a:rPr>
                <a:t>认知服务</a:t>
              </a:r>
              <a:endParaRPr lang="en-US" altLang="zh-CN" sz="1200" b="1">
                <a:latin typeface="Microsoft JhengHei Light" panose="020B0304030504040204" pitchFamily="34" charset="-120"/>
                <a:ea typeface="Microsoft JhengHei Light" panose="020B0304030504040204" pitchFamily="34" charset="-120"/>
                <a:cs typeface="Segoe UI" panose="020B0502040204020203" pitchFamily="34" charset="0"/>
              </a:endParaRPr>
            </a:p>
          </p:txBody>
        </p:sp>
        <p:pic>
          <p:nvPicPr>
            <p:cNvPr id="56" name="Picture 55">
              <a:extLst>
                <a:ext uri="{FF2B5EF4-FFF2-40B4-BE49-F238E27FC236}">
                  <a16:creationId xmlns:a16="http://schemas.microsoft.com/office/drawing/2014/main" id="{421FB4BC-5327-B51E-2C03-BF7F0803D71C}"/>
                </a:ext>
              </a:extLst>
            </p:cNvPr>
            <p:cNvPicPr>
              <a:picLocks noChangeAspect="1"/>
            </p:cNvPicPr>
            <p:nvPr/>
          </p:nvPicPr>
          <p:blipFill>
            <a:blip r:embed="rId6">
              <a:biLevel thresh="25000"/>
            </a:blip>
            <a:stretch>
              <a:fillRect/>
            </a:stretch>
          </p:blipFill>
          <p:spPr>
            <a:xfrm>
              <a:off x="4351912" y="3110958"/>
              <a:ext cx="525595" cy="372346"/>
            </a:xfrm>
            <a:prstGeom prst="rect">
              <a:avLst/>
            </a:prstGeom>
          </p:spPr>
        </p:pic>
        <p:pic>
          <p:nvPicPr>
            <p:cNvPr id="4104" name="Picture 4103">
              <a:extLst>
                <a:ext uri="{FF2B5EF4-FFF2-40B4-BE49-F238E27FC236}">
                  <a16:creationId xmlns:a16="http://schemas.microsoft.com/office/drawing/2014/main" id="{E5B92DE2-2673-E257-6FDF-9BD7C63D792B}"/>
                </a:ext>
              </a:extLst>
            </p:cNvPr>
            <p:cNvPicPr>
              <a:picLocks noChangeAspect="1"/>
            </p:cNvPicPr>
            <p:nvPr/>
          </p:nvPicPr>
          <p:blipFill>
            <a:blip r:embed="rId7"/>
            <a:stretch>
              <a:fillRect/>
            </a:stretch>
          </p:blipFill>
          <p:spPr>
            <a:xfrm>
              <a:off x="4490077" y="4623263"/>
              <a:ext cx="292542" cy="331705"/>
            </a:xfrm>
            <a:prstGeom prst="rect">
              <a:avLst/>
            </a:prstGeom>
          </p:spPr>
        </p:pic>
      </p:grpSp>
      <p:grpSp>
        <p:nvGrpSpPr>
          <p:cNvPr id="4108" name="Group 4107">
            <a:extLst>
              <a:ext uri="{FF2B5EF4-FFF2-40B4-BE49-F238E27FC236}">
                <a16:creationId xmlns:a16="http://schemas.microsoft.com/office/drawing/2014/main" id="{B0E1CAED-D741-BF6A-0B53-F67DE676B077}"/>
              </a:ext>
            </a:extLst>
          </p:cNvPr>
          <p:cNvGrpSpPr/>
          <p:nvPr/>
        </p:nvGrpSpPr>
        <p:grpSpPr>
          <a:xfrm>
            <a:off x="7996644" y="881962"/>
            <a:ext cx="1419736" cy="418340"/>
            <a:chOff x="5559746" y="2917240"/>
            <a:chExt cx="1736777" cy="511760"/>
          </a:xfrm>
        </p:grpSpPr>
        <p:pic>
          <p:nvPicPr>
            <p:cNvPr id="4109" name="Picture 4108">
              <a:extLst>
                <a:ext uri="{FF2B5EF4-FFF2-40B4-BE49-F238E27FC236}">
                  <a16:creationId xmlns:a16="http://schemas.microsoft.com/office/drawing/2014/main" id="{EC72DD37-7D38-AFEE-942C-4D79B79F90E5}"/>
                </a:ext>
              </a:extLst>
            </p:cNvPr>
            <p:cNvPicPr>
              <a:picLocks noChangeAspect="1"/>
            </p:cNvPicPr>
            <p:nvPr/>
          </p:nvPicPr>
          <p:blipFill>
            <a:blip r:embed="rId7"/>
            <a:stretch>
              <a:fillRect/>
            </a:stretch>
          </p:blipFill>
          <p:spPr>
            <a:xfrm>
              <a:off x="5559746" y="2917240"/>
              <a:ext cx="451338" cy="511760"/>
            </a:xfrm>
            <a:prstGeom prst="rect">
              <a:avLst/>
            </a:prstGeom>
          </p:spPr>
        </p:pic>
        <p:pic>
          <p:nvPicPr>
            <p:cNvPr id="4110" name="Picture 4109">
              <a:extLst>
                <a:ext uri="{FF2B5EF4-FFF2-40B4-BE49-F238E27FC236}">
                  <a16:creationId xmlns:a16="http://schemas.microsoft.com/office/drawing/2014/main" id="{98CEC2CD-CCAB-196C-F50E-C5ECE66B81D3}"/>
                </a:ext>
              </a:extLst>
            </p:cNvPr>
            <p:cNvPicPr>
              <a:picLocks noChangeAspect="1"/>
            </p:cNvPicPr>
            <p:nvPr/>
          </p:nvPicPr>
          <p:blipFill rotWithShape="1">
            <a:blip r:embed="rId8"/>
            <a:srcRect l="25941" b="-5505"/>
            <a:stretch/>
          </p:blipFill>
          <p:spPr>
            <a:xfrm>
              <a:off x="6115786" y="2957892"/>
              <a:ext cx="1180737" cy="413958"/>
            </a:xfrm>
            <a:prstGeom prst="rect">
              <a:avLst/>
            </a:prstGeom>
          </p:spPr>
        </p:pic>
      </p:grpSp>
    </p:spTree>
    <p:extLst>
      <p:ext uri="{BB962C8B-B14F-4D97-AF65-F5344CB8AC3E}">
        <p14:creationId xmlns:p14="http://schemas.microsoft.com/office/powerpoint/2010/main" val="36499643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150"/>
                                        <p:tgtEl>
                                          <p:spTgt spid="21"/>
                                        </p:tgtEl>
                                      </p:cBhvr>
                                    </p:animEffect>
                                  </p:childTnLst>
                                </p:cTn>
                              </p:par>
                            </p:childTnLst>
                          </p:cTn>
                        </p:par>
                        <p:par>
                          <p:cTn id="8" fill="hold">
                            <p:stCondLst>
                              <p:cond delay="150"/>
                            </p:stCondLst>
                            <p:childTnLst>
                              <p:par>
                                <p:cTn id="9" presetID="10" presetClass="entr" presetSubtype="0" fill="hold" grpId="0"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fade">
                                      <p:cBhvr>
                                        <p:cTn id="11" dur="150"/>
                                        <p:tgtEl>
                                          <p:spTgt spid="22"/>
                                        </p:tgtEl>
                                      </p:cBhvr>
                                    </p:animEffect>
                                  </p:childTnLst>
                                </p:cTn>
                              </p:par>
                            </p:childTnLst>
                          </p:cTn>
                        </p:par>
                        <p:par>
                          <p:cTn id="12" fill="hold">
                            <p:stCondLst>
                              <p:cond delay="300"/>
                            </p:stCondLst>
                            <p:childTnLst>
                              <p:par>
                                <p:cTn id="13" presetID="10" presetClass="entr" presetSubtype="0" fill="hold" grpId="0" nodeType="after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150"/>
                                        <p:tgtEl>
                                          <p:spTgt spid="23"/>
                                        </p:tgtEl>
                                      </p:cBhvr>
                                    </p:animEffect>
                                  </p:childTnLst>
                                </p:cTn>
                              </p:par>
                            </p:childTnLst>
                          </p:cTn>
                        </p:par>
                        <p:par>
                          <p:cTn id="16" fill="hold">
                            <p:stCondLst>
                              <p:cond delay="450"/>
                            </p:stCondLst>
                            <p:childTnLst>
                              <p:par>
                                <p:cTn id="17" presetID="10" presetClass="entr" presetSubtype="0" fill="hold" grpId="0" nodeType="after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fade">
                                      <p:cBhvr>
                                        <p:cTn id="19" dur="150"/>
                                        <p:tgtEl>
                                          <p:spTgt spid="24"/>
                                        </p:tgtEl>
                                      </p:cBhvr>
                                    </p:animEffect>
                                  </p:childTnLst>
                                </p:cTn>
                              </p:par>
                            </p:childTnLst>
                          </p:cTn>
                        </p:par>
                        <p:par>
                          <p:cTn id="20" fill="hold">
                            <p:stCondLst>
                              <p:cond delay="600"/>
                            </p:stCondLst>
                            <p:childTnLst>
                              <p:par>
                                <p:cTn id="21" presetID="10" presetClass="entr" presetSubtype="0" fill="hold" nodeType="after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fade">
                                      <p:cBhvr>
                                        <p:cTn id="28" dur="500"/>
                                        <p:tgtEl>
                                          <p:spTgt spid="2"/>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2" fill="hold" nodeType="clickEffect">
                                  <p:stCondLst>
                                    <p:cond delay="0"/>
                                  </p:stCondLst>
                                  <p:childTnLst>
                                    <p:set>
                                      <p:cBhvr>
                                        <p:cTn id="32" dur="1" fill="hold">
                                          <p:stCondLst>
                                            <p:cond delay="0"/>
                                          </p:stCondLst>
                                        </p:cTn>
                                        <p:tgtEl>
                                          <p:spTgt spid="3"/>
                                        </p:tgtEl>
                                        <p:attrNameLst>
                                          <p:attrName>style.visibility</p:attrName>
                                        </p:attrNameLst>
                                      </p:cBhvr>
                                      <p:to>
                                        <p:strVal val="visible"/>
                                      </p:to>
                                    </p:set>
                                    <p:animEffect transition="in" filter="wipe(right)">
                                      <p:cBhvr>
                                        <p:cTn id="33" dur="500"/>
                                        <p:tgtEl>
                                          <p:spTgt spid="3"/>
                                        </p:tgtEl>
                                      </p:cBhvr>
                                    </p:animEffect>
                                  </p:childTnLst>
                                </p:cTn>
                              </p:par>
                            </p:childTnLst>
                          </p:cTn>
                        </p:par>
                        <p:par>
                          <p:cTn id="34" fill="hold">
                            <p:stCondLst>
                              <p:cond delay="500"/>
                            </p:stCondLst>
                            <p:childTnLst>
                              <p:par>
                                <p:cTn id="35" presetID="10" presetClass="entr" presetSubtype="0" fill="hold" nodeType="afterEffect">
                                  <p:stCondLst>
                                    <p:cond delay="0"/>
                                  </p:stCondLst>
                                  <p:childTnLst>
                                    <p:set>
                                      <p:cBhvr>
                                        <p:cTn id="36" dur="1" fill="hold">
                                          <p:stCondLst>
                                            <p:cond delay="0"/>
                                          </p:stCondLst>
                                        </p:cTn>
                                        <p:tgtEl>
                                          <p:spTgt spid="4114"/>
                                        </p:tgtEl>
                                        <p:attrNameLst>
                                          <p:attrName>style.visibility</p:attrName>
                                        </p:attrNameLst>
                                      </p:cBhvr>
                                      <p:to>
                                        <p:strVal val="visible"/>
                                      </p:to>
                                    </p:set>
                                    <p:animEffect transition="in" filter="fade">
                                      <p:cBhvr>
                                        <p:cTn id="37" dur="250"/>
                                        <p:tgtEl>
                                          <p:spTgt spid="4114"/>
                                        </p:tgtEl>
                                      </p:cBhvr>
                                    </p:animEffect>
                                  </p:childTnLst>
                                </p:cTn>
                              </p:par>
                            </p:childTnLst>
                          </p:cTn>
                        </p:par>
                        <p:par>
                          <p:cTn id="38" fill="hold">
                            <p:stCondLst>
                              <p:cond delay="750"/>
                            </p:stCondLst>
                            <p:childTnLst>
                              <p:par>
                                <p:cTn id="39" presetID="10" presetClass="entr" presetSubtype="0" fill="hold" nodeType="afterEffect">
                                  <p:stCondLst>
                                    <p:cond delay="0"/>
                                  </p:stCondLst>
                                  <p:childTnLst>
                                    <p:set>
                                      <p:cBhvr>
                                        <p:cTn id="40" dur="1" fill="hold">
                                          <p:stCondLst>
                                            <p:cond delay="0"/>
                                          </p:stCondLst>
                                        </p:cTn>
                                        <p:tgtEl>
                                          <p:spTgt spid="4115"/>
                                        </p:tgtEl>
                                        <p:attrNameLst>
                                          <p:attrName>style.visibility</p:attrName>
                                        </p:attrNameLst>
                                      </p:cBhvr>
                                      <p:to>
                                        <p:strVal val="visible"/>
                                      </p:to>
                                    </p:set>
                                    <p:animEffect transition="in" filter="fade">
                                      <p:cBhvr>
                                        <p:cTn id="41" dur="250"/>
                                        <p:tgtEl>
                                          <p:spTgt spid="4115"/>
                                        </p:tgtEl>
                                      </p:cBhvr>
                                    </p:animEffect>
                                  </p:childTnLst>
                                </p:cTn>
                              </p:par>
                            </p:childTnLst>
                          </p:cTn>
                        </p:par>
                        <p:par>
                          <p:cTn id="42" fill="hold">
                            <p:stCondLst>
                              <p:cond delay="1000"/>
                            </p:stCondLst>
                            <p:childTnLst>
                              <p:par>
                                <p:cTn id="43" presetID="10" presetClass="entr" presetSubtype="0" fill="hold" nodeType="afterEffect">
                                  <p:stCondLst>
                                    <p:cond delay="0"/>
                                  </p:stCondLst>
                                  <p:childTnLst>
                                    <p:set>
                                      <p:cBhvr>
                                        <p:cTn id="44" dur="1" fill="hold">
                                          <p:stCondLst>
                                            <p:cond delay="0"/>
                                          </p:stCondLst>
                                        </p:cTn>
                                        <p:tgtEl>
                                          <p:spTgt spid="4"/>
                                        </p:tgtEl>
                                        <p:attrNameLst>
                                          <p:attrName>style.visibility</p:attrName>
                                        </p:attrNameLst>
                                      </p:cBhvr>
                                      <p:to>
                                        <p:strVal val="visible"/>
                                      </p:to>
                                    </p:set>
                                    <p:animEffect transition="in" filter="fade">
                                      <p:cBhvr>
                                        <p:cTn id="45" dur="250"/>
                                        <p:tgtEl>
                                          <p:spTgt spid="4"/>
                                        </p:tgtEl>
                                      </p:cBhvr>
                                    </p:animEffect>
                                  </p:childTnLst>
                                </p:cTn>
                              </p:par>
                            </p:childTnLst>
                          </p:cTn>
                        </p:par>
                        <p:par>
                          <p:cTn id="46" fill="hold">
                            <p:stCondLst>
                              <p:cond delay="1250"/>
                            </p:stCondLst>
                            <p:childTnLst>
                              <p:par>
                                <p:cTn id="47" presetID="10" presetClass="entr" presetSubtype="0" fill="hold" nodeType="afterEffect">
                                  <p:stCondLst>
                                    <p:cond delay="0"/>
                                  </p:stCondLst>
                                  <p:childTnLst>
                                    <p:set>
                                      <p:cBhvr>
                                        <p:cTn id="48" dur="1" fill="hold">
                                          <p:stCondLst>
                                            <p:cond delay="0"/>
                                          </p:stCondLst>
                                        </p:cTn>
                                        <p:tgtEl>
                                          <p:spTgt spid="5"/>
                                        </p:tgtEl>
                                        <p:attrNameLst>
                                          <p:attrName>style.visibility</p:attrName>
                                        </p:attrNameLst>
                                      </p:cBhvr>
                                      <p:to>
                                        <p:strVal val="visible"/>
                                      </p:to>
                                    </p:set>
                                    <p:animEffect transition="in" filter="fade">
                                      <p:cBhvr>
                                        <p:cTn id="49" dur="250"/>
                                        <p:tgtEl>
                                          <p:spTgt spid="5"/>
                                        </p:tgtEl>
                                      </p:cBhvr>
                                    </p:animEffect>
                                  </p:childTnLst>
                                </p:cTn>
                              </p:par>
                            </p:childTnLst>
                          </p:cTn>
                        </p:par>
                        <p:par>
                          <p:cTn id="50" fill="hold">
                            <p:stCondLst>
                              <p:cond delay="1500"/>
                            </p:stCondLst>
                            <p:childTnLst>
                              <p:par>
                                <p:cTn id="51" presetID="10" presetClass="entr" presetSubtype="0" fill="hold" nodeType="afterEffect">
                                  <p:stCondLst>
                                    <p:cond delay="0"/>
                                  </p:stCondLst>
                                  <p:childTnLst>
                                    <p:set>
                                      <p:cBhvr>
                                        <p:cTn id="52" dur="1" fill="hold">
                                          <p:stCondLst>
                                            <p:cond delay="0"/>
                                          </p:stCondLst>
                                        </p:cTn>
                                        <p:tgtEl>
                                          <p:spTgt spid="6"/>
                                        </p:tgtEl>
                                        <p:attrNameLst>
                                          <p:attrName>style.visibility</p:attrName>
                                        </p:attrNameLst>
                                      </p:cBhvr>
                                      <p:to>
                                        <p:strVal val="visible"/>
                                      </p:to>
                                    </p:set>
                                    <p:animEffect transition="in" filter="fade">
                                      <p:cBhvr>
                                        <p:cTn id="53" dur="250"/>
                                        <p:tgtEl>
                                          <p:spTgt spid="6"/>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4100"/>
                                        </p:tgtEl>
                                        <p:attrNameLst>
                                          <p:attrName>style.visibility</p:attrName>
                                        </p:attrNameLst>
                                      </p:cBhvr>
                                      <p:to>
                                        <p:strVal val="visible"/>
                                      </p:to>
                                    </p:set>
                                    <p:animEffect transition="in" filter="fade">
                                      <p:cBhvr>
                                        <p:cTn id="58" dur="500"/>
                                        <p:tgtEl>
                                          <p:spTgt spid="4100"/>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4101"/>
                                        </p:tgtEl>
                                        <p:attrNameLst>
                                          <p:attrName>style.visibility</p:attrName>
                                        </p:attrNameLst>
                                      </p:cBhvr>
                                      <p:to>
                                        <p:strVal val="visible"/>
                                      </p:to>
                                    </p:set>
                                    <p:animEffect transition="in" filter="fade">
                                      <p:cBhvr>
                                        <p:cTn id="61" dur="500"/>
                                        <p:tgtEl>
                                          <p:spTgt spid="4101"/>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4102"/>
                                        </p:tgtEl>
                                        <p:attrNameLst>
                                          <p:attrName>style.visibility</p:attrName>
                                        </p:attrNameLst>
                                      </p:cBhvr>
                                      <p:to>
                                        <p:strVal val="visible"/>
                                      </p:to>
                                    </p:set>
                                    <p:animEffect transition="in" filter="fade">
                                      <p:cBhvr>
                                        <p:cTn id="64" dur="500"/>
                                        <p:tgtEl>
                                          <p:spTgt spid="41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animBg="1"/>
      <p:bldP spid="24" grpId="0" animBg="1"/>
      <p:bldP spid="4100" grpId="0"/>
      <p:bldP spid="4101" grpId="0"/>
      <p:bldP spid="410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29B9EB-984F-12C4-12E7-43F59C57B4BC}"/>
              </a:ext>
            </a:extLst>
          </p:cNvPr>
          <p:cNvSpPr>
            <a:spLocks noGrp="1"/>
          </p:cNvSpPr>
          <p:nvPr>
            <p:ph type="title"/>
          </p:nvPr>
        </p:nvSpPr>
        <p:spPr>
          <a:xfrm>
            <a:off x="588263" y="457200"/>
            <a:ext cx="11018520" cy="553998"/>
          </a:xfrm>
        </p:spPr>
        <p:txBody>
          <a:bodyPr/>
          <a:lstStyle/>
          <a:p>
            <a:r>
              <a:rPr lang="zh-CN" altLang="en-US" dirty="0"/>
              <a:t>我们在尝试解决什么问题？</a:t>
            </a:r>
            <a:endParaRPr lang="en-US" dirty="0"/>
          </a:p>
        </p:txBody>
      </p:sp>
      <p:sp>
        <p:nvSpPr>
          <p:cNvPr id="5" name="Content Placeholder 4">
            <a:extLst>
              <a:ext uri="{FF2B5EF4-FFF2-40B4-BE49-F238E27FC236}">
                <a16:creationId xmlns:a16="http://schemas.microsoft.com/office/drawing/2014/main" id="{0890CD2D-910D-5952-B617-EBBEFE064337}"/>
              </a:ext>
            </a:extLst>
          </p:cNvPr>
          <p:cNvSpPr>
            <a:spLocks noGrp="1"/>
          </p:cNvSpPr>
          <p:nvPr>
            <p:ph sz="quarter" idx="10"/>
          </p:nvPr>
        </p:nvSpPr>
        <p:spPr>
          <a:xfrm>
            <a:off x="590550" y="2682559"/>
            <a:ext cx="11018838" cy="1317284"/>
          </a:xfrm>
        </p:spPr>
        <p:txBody>
          <a:bodyPr/>
          <a:lstStyle/>
          <a:p>
            <a:pPr marL="0" indent="0" algn="ctr">
              <a:buNone/>
            </a:pPr>
            <a:r>
              <a:rPr lang="en-US" b="1" dirty="0" err="1"/>
              <a:t>ChatGPT</a:t>
            </a:r>
            <a:r>
              <a:rPr lang="en-US" b="1" dirty="0"/>
              <a:t> </a:t>
            </a:r>
            <a:r>
              <a:rPr lang="zh-CN" altLang="en-US" dirty="0"/>
              <a:t>是一个了不起的工具</a:t>
            </a:r>
            <a:endParaRPr lang="en-US" dirty="0"/>
          </a:p>
          <a:p>
            <a:pPr marL="0" indent="0" algn="ctr">
              <a:buNone/>
            </a:pPr>
            <a:r>
              <a:rPr lang="zh-CN" altLang="en-US" sz="4800" dirty="0">
                <a:solidFill>
                  <a:schemeClr val="accent1"/>
                </a:solidFill>
              </a:rPr>
              <a:t>企业版 </a:t>
            </a:r>
            <a:r>
              <a:rPr lang="en-US" sz="4800" dirty="0" err="1">
                <a:solidFill>
                  <a:schemeClr val="accent1"/>
                </a:solidFill>
              </a:rPr>
              <a:t>ChatGPT</a:t>
            </a:r>
            <a:r>
              <a:rPr lang="en-US" sz="4800" dirty="0">
                <a:solidFill>
                  <a:schemeClr val="accent1"/>
                </a:solidFill>
              </a:rPr>
              <a:t> </a:t>
            </a:r>
            <a:r>
              <a:rPr lang="zh-CN" altLang="en-US" sz="4800" dirty="0">
                <a:solidFill>
                  <a:schemeClr val="accent1"/>
                </a:solidFill>
              </a:rPr>
              <a:t>是一个整体解决方案</a:t>
            </a:r>
            <a:endParaRPr lang="en-US" sz="4800" dirty="0">
              <a:solidFill>
                <a:schemeClr val="accent1"/>
              </a:solidFill>
            </a:endParaRPr>
          </a:p>
        </p:txBody>
      </p:sp>
    </p:spTree>
    <p:extLst>
      <p:ext uri="{BB962C8B-B14F-4D97-AF65-F5344CB8AC3E}">
        <p14:creationId xmlns:p14="http://schemas.microsoft.com/office/powerpoint/2010/main" val="3838660734"/>
      </p:ext>
    </p:extLst>
  </p:cSld>
  <p:clrMapOvr>
    <a:masterClrMapping/>
  </p:clrMapOvr>
  <p:transition>
    <p:fade/>
  </p:transition>
  <p:extLst>
    <p:ext uri="{6950BFC3-D8DA-4A85-94F7-54DA5524770B}">
      <p188:commentRel xmlns:p188="http://schemas.microsoft.com/office/powerpoint/2018/8/main" r:id="rId3"/>
    </p:ext>
  </p:extLs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97E760-4EAD-1C19-8467-6723F9E16680}"/>
              </a:ext>
            </a:extLst>
          </p:cNvPr>
          <p:cNvSpPr>
            <a:spLocks noGrp="1"/>
          </p:cNvSpPr>
          <p:nvPr>
            <p:ph type="title"/>
          </p:nvPr>
        </p:nvSpPr>
        <p:spPr>
          <a:xfrm>
            <a:off x="586740" y="693022"/>
            <a:ext cx="11018520" cy="553998"/>
          </a:xfrm>
        </p:spPr>
        <p:txBody>
          <a:bodyPr/>
          <a:lstStyle/>
          <a:p>
            <a:r>
              <a:rPr lang="en-US" altLang="zh-CN" dirty="0"/>
              <a:t>Enterprise “GPT-</a:t>
            </a:r>
            <a:r>
              <a:rPr lang="en-US" altLang="zh-CN" dirty="0" err="1"/>
              <a:t>ize</a:t>
            </a:r>
            <a:r>
              <a:rPr lang="en-US" altLang="zh-CN" dirty="0"/>
              <a:t>” Intelligent App Architecture</a:t>
            </a:r>
            <a:endParaRPr lang="zh-CN" altLang="en-US" dirty="0"/>
          </a:p>
        </p:txBody>
      </p:sp>
      <p:sp>
        <p:nvSpPr>
          <p:cNvPr id="4" name="Rectangle 3">
            <a:extLst>
              <a:ext uri="{FF2B5EF4-FFF2-40B4-BE49-F238E27FC236}">
                <a16:creationId xmlns:a16="http://schemas.microsoft.com/office/drawing/2014/main" id="{430E84BE-71C6-E32A-0153-27229568AD38}"/>
              </a:ext>
              <a:ext uri="{C183D7F6-B498-43B3-948B-1728B52AA6E4}">
                <adec:decorative xmlns:adec="http://schemas.microsoft.com/office/drawing/2017/decorative" val="1"/>
              </a:ext>
            </a:extLst>
          </p:cNvPr>
          <p:cNvSpPr/>
          <p:nvPr/>
        </p:nvSpPr>
        <p:spPr>
          <a:xfrm>
            <a:off x="3525072" y="2204899"/>
            <a:ext cx="2286000" cy="3657600"/>
          </a:xfrm>
          <a:prstGeom prst="rect">
            <a:avLst/>
          </a:prstGeom>
          <a:noFill/>
          <a:ln w="12700" cap="flat" cmpd="sng" algn="ctr">
            <a:solidFill>
              <a:srgbClr val="FFFFFF"/>
            </a:solidFill>
            <a:prstDash val="solid"/>
            <a:miter lim="800000"/>
          </a:ln>
          <a:effectLst/>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 name="Title 1">
            <a:extLst>
              <a:ext uri="{FF2B5EF4-FFF2-40B4-BE49-F238E27FC236}">
                <a16:creationId xmlns:a16="http://schemas.microsoft.com/office/drawing/2014/main" id="{8E313DEF-5C64-4719-378B-112217014096}"/>
              </a:ext>
            </a:extLst>
          </p:cNvPr>
          <p:cNvSpPr txBox="1">
            <a:spLocks/>
          </p:cNvSpPr>
          <p:nvPr/>
        </p:nvSpPr>
        <p:spPr>
          <a:xfrm>
            <a:off x="3979720" y="2213047"/>
            <a:ext cx="1378448" cy="415498"/>
          </a:xfrm>
          <a:prstGeom prst="rect">
            <a:avLst/>
          </a:prstGeom>
        </p:spPr>
        <p:txBody>
          <a:bodyPr vert="horz" wrap="square" lIns="0" tIns="45720" rIns="0" bIns="0" rtlCol="0" anchor="b">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lang="en-US" altLang="zh-CN" sz="1200" b="1" spc="0" dirty="0">
                <a:solidFill>
                  <a:srgbClr val="FFFFFF"/>
                </a:solidFill>
                <a:latin typeface="Segoe UI"/>
                <a:cs typeface="Segoe UI Semilight" panose="020B0402040204020203" pitchFamily="34" charset="0"/>
              </a:rPr>
              <a:t>Semantic </a:t>
            </a:r>
            <a:r>
              <a:rPr kumimoji="0" lang="en-US" altLang="zh-CN" sz="1200" b="1" i="0" u="none" strike="noStrike" kern="1200" cap="none" spc="0" normalizeH="0" baseline="0" noProof="0" dirty="0">
                <a:ln w="3175">
                  <a:noFill/>
                </a:ln>
                <a:solidFill>
                  <a:srgbClr val="FFFFFF"/>
                </a:solidFill>
                <a:effectLst/>
                <a:uLnTx/>
                <a:uFillTx/>
                <a:latin typeface="Segoe UI"/>
                <a:ea typeface="+mn-ea"/>
                <a:cs typeface="Segoe UI Semilight" panose="020B0402040204020203" pitchFamily="34" charset="0"/>
              </a:rPr>
              <a:t>Compute Engine</a:t>
            </a:r>
            <a:endParaRPr kumimoji="0" lang="en-US" sz="1200" b="1" i="0" u="none" strike="noStrike" kern="1200" cap="none" spc="0" normalizeH="0" baseline="0" noProof="0" dirty="0">
              <a:ln w="3175">
                <a:noFill/>
              </a:ln>
              <a:solidFill>
                <a:srgbClr val="FFFFFF"/>
              </a:solidFill>
              <a:effectLst/>
              <a:uLnTx/>
              <a:uFillTx/>
              <a:latin typeface="Segoe UI"/>
              <a:ea typeface="+mn-ea"/>
              <a:cs typeface="Segoe UI Semilight" panose="020B0402040204020203" pitchFamily="34" charset="0"/>
            </a:endParaRPr>
          </a:p>
        </p:txBody>
      </p:sp>
      <p:grpSp>
        <p:nvGrpSpPr>
          <p:cNvPr id="47" name="Group 46">
            <a:extLst>
              <a:ext uri="{FF2B5EF4-FFF2-40B4-BE49-F238E27FC236}">
                <a16:creationId xmlns:a16="http://schemas.microsoft.com/office/drawing/2014/main" id="{5C8B2B1B-81EE-004C-8A25-93554D4263A5}"/>
              </a:ext>
            </a:extLst>
          </p:cNvPr>
          <p:cNvGrpSpPr/>
          <p:nvPr/>
        </p:nvGrpSpPr>
        <p:grpSpPr>
          <a:xfrm>
            <a:off x="2426932" y="3830687"/>
            <a:ext cx="635274" cy="635274"/>
            <a:chOff x="2597981" y="2943083"/>
            <a:chExt cx="635274" cy="635274"/>
          </a:xfrm>
        </p:grpSpPr>
        <p:sp>
          <p:nvSpPr>
            <p:cNvPr id="6" name="Rectangle: Rounded Corners 5">
              <a:extLst>
                <a:ext uri="{FF2B5EF4-FFF2-40B4-BE49-F238E27FC236}">
                  <a16:creationId xmlns:a16="http://schemas.microsoft.com/office/drawing/2014/main" id="{7FBF9642-B06D-B017-59B6-3AD796F2E67F}"/>
                </a:ext>
                <a:ext uri="{C183D7F6-B498-43B3-948B-1728B52AA6E4}">
                  <adec:decorative xmlns:adec="http://schemas.microsoft.com/office/drawing/2017/decorative" val="1"/>
                </a:ext>
              </a:extLst>
            </p:cNvPr>
            <p:cNvSpPr/>
            <p:nvPr/>
          </p:nvSpPr>
          <p:spPr bwMode="auto">
            <a:xfrm>
              <a:off x="2597981" y="2943083"/>
              <a:ext cx="635274" cy="635274"/>
            </a:xfrm>
            <a:prstGeom prst="roundRect">
              <a:avLst>
                <a:gd name="adj" fmla="val 5334"/>
              </a:avLst>
            </a:prstGeom>
            <a:no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Graphic 6">
              <a:extLst>
                <a:ext uri="{FF2B5EF4-FFF2-40B4-BE49-F238E27FC236}">
                  <a16:creationId xmlns:a16="http://schemas.microsoft.com/office/drawing/2014/main" id="{CE42C1AD-25B6-7673-0155-1C066BD1AF20}"/>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689341" y="3034443"/>
              <a:ext cx="452555" cy="452555"/>
            </a:xfrm>
            <a:prstGeom prst="rect">
              <a:avLst/>
            </a:prstGeom>
          </p:spPr>
        </p:pic>
      </p:grpSp>
      <p:sp>
        <p:nvSpPr>
          <p:cNvPr id="10" name="Rectangle 9">
            <a:extLst>
              <a:ext uri="{FF2B5EF4-FFF2-40B4-BE49-F238E27FC236}">
                <a16:creationId xmlns:a16="http://schemas.microsoft.com/office/drawing/2014/main" id="{DE02FD85-9A72-A07B-2C5D-5A51B6CE6AFB}"/>
              </a:ext>
              <a:ext uri="{C183D7F6-B498-43B3-948B-1728B52AA6E4}">
                <adec:decorative xmlns:adec="http://schemas.microsoft.com/office/drawing/2017/decorative" val="1"/>
              </a:ext>
            </a:extLst>
          </p:cNvPr>
          <p:cNvSpPr/>
          <p:nvPr/>
        </p:nvSpPr>
        <p:spPr>
          <a:xfrm>
            <a:off x="7402903" y="2215563"/>
            <a:ext cx="4132633" cy="1097280"/>
          </a:xfrm>
          <a:prstGeom prst="rect">
            <a:avLst/>
          </a:prstGeom>
          <a:noFill/>
          <a:ln w="12700" cap="flat" cmpd="sng" algn="ctr">
            <a:solidFill>
              <a:srgbClr val="FFFFFF"/>
            </a:solidFill>
            <a:prstDash val="solid"/>
            <a:miter lim="800000"/>
          </a:ln>
          <a:effectLst/>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9" name="Rectangle: Rounded Corners 18">
            <a:extLst>
              <a:ext uri="{FF2B5EF4-FFF2-40B4-BE49-F238E27FC236}">
                <a16:creationId xmlns:a16="http://schemas.microsoft.com/office/drawing/2014/main" id="{7F049B04-AB02-3FA3-7E26-C4F463E5670E}"/>
              </a:ext>
              <a:ext uri="{C183D7F6-B498-43B3-948B-1728B52AA6E4}">
                <adec:decorative xmlns:adec="http://schemas.microsoft.com/office/drawing/2017/decorative" val="1"/>
              </a:ext>
            </a:extLst>
          </p:cNvPr>
          <p:cNvSpPr/>
          <p:nvPr/>
        </p:nvSpPr>
        <p:spPr bwMode="auto">
          <a:xfrm>
            <a:off x="10544852" y="2325220"/>
            <a:ext cx="640080" cy="640080"/>
          </a:xfrm>
          <a:prstGeom prst="roundRect">
            <a:avLst>
              <a:gd name="adj" fmla="val 5334"/>
            </a:avLst>
          </a:prstGeom>
          <a:no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49" name="Group 48">
            <a:extLst>
              <a:ext uri="{FF2B5EF4-FFF2-40B4-BE49-F238E27FC236}">
                <a16:creationId xmlns:a16="http://schemas.microsoft.com/office/drawing/2014/main" id="{09FA7AC9-8D9E-C744-0E0F-4C739C5FFE42}"/>
              </a:ext>
            </a:extLst>
          </p:cNvPr>
          <p:cNvGrpSpPr/>
          <p:nvPr/>
        </p:nvGrpSpPr>
        <p:grpSpPr>
          <a:xfrm>
            <a:off x="6272498" y="4370015"/>
            <a:ext cx="640080" cy="640080"/>
            <a:chOff x="3606049" y="4974128"/>
            <a:chExt cx="640080" cy="640080"/>
          </a:xfrm>
        </p:grpSpPr>
        <p:sp>
          <p:nvSpPr>
            <p:cNvPr id="18" name="Rectangle: Rounded Corners 17">
              <a:extLst>
                <a:ext uri="{FF2B5EF4-FFF2-40B4-BE49-F238E27FC236}">
                  <a16:creationId xmlns:a16="http://schemas.microsoft.com/office/drawing/2014/main" id="{11531368-CF1B-BDD0-07EC-E0871B60C663}"/>
                </a:ext>
                <a:ext uri="{C183D7F6-B498-43B3-948B-1728B52AA6E4}">
                  <adec:decorative xmlns:adec="http://schemas.microsoft.com/office/drawing/2017/decorative" val="1"/>
                </a:ext>
              </a:extLst>
            </p:cNvPr>
            <p:cNvSpPr/>
            <p:nvPr/>
          </p:nvSpPr>
          <p:spPr bwMode="auto">
            <a:xfrm>
              <a:off x="3606049" y="4974128"/>
              <a:ext cx="640080" cy="640080"/>
            </a:xfrm>
            <a:prstGeom prst="roundRect">
              <a:avLst>
                <a:gd name="adj" fmla="val 5334"/>
              </a:avLst>
            </a:prstGeom>
            <a:no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3" name="Graphic 22">
              <a:extLst>
                <a:ext uri="{FF2B5EF4-FFF2-40B4-BE49-F238E27FC236}">
                  <a16:creationId xmlns:a16="http://schemas.microsoft.com/office/drawing/2014/main" id="{89173620-AF33-0E8B-7EDF-522994EE5B2E}"/>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3697489" y="5065568"/>
              <a:ext cx="457200" cy="457200"/>
            </a:xfrm>
            <a:prstGeom prst="rect">
              <a:avLst/>
            </a:prstGeom>
          </p:spPr>
        </p:pic>
      </p:grpSp>
      <p:grpSp>
        <p:nvGrpSpPr>
          <p:cNvPr id="48" name="Group 47">
            <a:extLst>
              <a:ext uri="{FF2B5EF4-FFF2-40B4-BE49-F238E27FC236}">
                <a16:creationId xmlns:a16="http://schemas.microsoft.com/office/drawing/2014/main" id="{16605DA5-E0D0-608D-14C8-102A7E381BDA}"/>
              </a:ext>
            </a:extLst>
          </p:cNvPr>
          <p:cNvGrpSpPr/>
          <p:nvPr/>
        </p:nvGrpSpPr>
        <p:grpSpPr>
          <a:xfrm>
            <a:off x="6272498" y="3235751"/>
            <a:ext cx="640080" cy="640080"/>
            <a:chOff x="2618441" y="4962915"/>
            <a:chExt cx="640080" cy="640080"/>
          </a:xfrm>
        </p:grpSpPr>
        <p:sp>
          <p:nvSpPr>
            <p:cNvPr id="34" name="Rectangle: Rounded Corners 33">
              <a:extLst>
                <a:ext uri="{FF2B5EF4-FFF2-40B4-BE49-F238E27FC236}">
                  <a16:creationId xmlns:a16="http://schemas.microsoft.com/office/drawing/2014/main" id="{2045296C-941C-9833-D915-1373192866D6}"/>
                </a:ext>
                <a:ext uri="{C183D7F6-B498-43B3-948B-1728B52AA6E4}">
                  <adec:decorative xmlns:adec="http://schemas.microsoft.com/office/drawing/2017/decorative" val="1"/>
                </a:ext>
              </a:extLst>
            </p:cNvPr>
            <p:cNvSpPr/>
            <p:nvPr/>
          </p:nvSpPr>
          <p:spPr bwMode="auto">
            <a:xfrm>
              <a:off x="2618441" y="4962915"/>
              <a:ext cx="640080" cy="640080"/>
            </a:xfrm>
            <a:prstGeom prst="roundRect">
              <a:avLst>
                <a:gd name="adj" fmla="val 5334"/>
              </a:avLst>
            </a:prstGeom>
            <a:no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35" name="Graphic 34">
              <a:extLst>
                <a:ext uri="{FF2B5EF4-FFF2-40B4-BE49-F238E27FC236}">
                  <a16:creationId xmlns:a16="http://schemas.microsoft.com/office/drawing/2014/main" id="{32FC4C49-412E-A23D-3218-4BAD6DD80C54}"/>
                </a:ext>
                <a:ext uri="{C183D7F6-B498-43B3-948B-1728B52AA6E4}">
                  <adec:decorative xmlns:adec="http://schemas.microsoft.com/office/drawing/2017/decorative" val="1"/>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2709609" y="5039642"/>
              <a:ext cx="457200" cy="457200"/>
            </a:xfrm>
            <a:prstGeom prst="rect">
              <a:avLst/>
            </a:prstGeom>
          </p:spPr>
        </p:pic>
      </p:grpSp>
      <p:grpSp>
        <p:nvGrpSpPr>
          <p:cNvPr id="46" name="Group 45">
            <a:extLst>
              <a:ext uri="{FF2B5EF4-FFF2-40B4-BE49-F238E27FC236}">
                <a16:creationId xmlns:a16="http://schemas.microsoft.com/office/drawing/2014/main" id="{2BC29712-C0BF-AAC8-3619-E63EC7DF8EB9}"/>
              </a:ext>
            </a:extLst>
          </p:cNvPr>
          <p:cNvGrpSpPr/>
          <p:nvPr/>
        </p:nvGrpSpPr>
        <p:grpSpPr>
          <a:xfrm>
            <a:off x="2429474" y="2890358"/>
            <a:ext cx="640080" cy="640080"/>
            <a:chOff x="1210027" y="3159105"/>
            <a:chExt cx="640080" cy="640080"/>
          </a:xfrm>
        </p:grpSpPr>
        <p:sp>
          <p:nvSpPr>
            <p:cNvPr id="37" name="Rectangle: Rounded Corners 36">
              <a:extLst>
                <a:ext uri="{FF2B5EF4-FFF2-40B4-BE49-F238E27FC236}">
                  <a16:creationId xmlns:a16="http://schemas.microsoft.com/office/drawing/2014/main" id="{1A6ACACC-42EB-9203-FD8C-A37271BD0B29}"/>
                </a:ext>
                <a:ext uri="{C183D7F6-B498-43B3-948B-1728B52AA6E4}">
                  <adec:decorative xmlns:adec="http://schemas.microsoft.com/office/drawing/2017/decorative" val="1"/>
                </a:ext>
              </a:extLst>
            </p:cNvPr>
            <p:cNvSpPr/>
            <p:nvPr/>
          </p:nvSpPr>
          <p:spPr bwMode="auto">
            <a:xfrm>
              <a:off x="1210027" y="3159105"/>
              <a:ext cx="640080" cy="640080"/>
            </a:xfrm>
            <a:prstGeom prst="roundRect">
              <a:avLst>
                <a:gd name="adj" fmla="val 5334"/>
              </a:avLst>
            </a:prstGeom>
            <a:no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0" name="Graphic 39">
              <a:extLst>
                <a:ext uri="{FF2B5EF4-FFF2-40B4-BE49-F238E27FC236}">
                  <a16:creationId xmlns:a16="http://schemas.microsoft.com/office/drawing/2014/main" id="{9A4CECF8-1AEC-2DA9-222A-48C19FE5FB69}"/>
                </a:ext>
                <a:ext uri="{C183D7F6-B498-43B3-948B-1728B52AA6E4}">
                  <adec:decorative xmlns:adec="http://schemas.microsoft.com/office/drawing/2017/decorative" val="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1467" y="3250545"/>
              <a:ext cx="457200" cy="457200"/>
            </a:xfrm>
            <a:prstGeom prst="rect">
              <a:avLst/>
            </a:prstGeom>
          </p:spPr>
        </p:pic>
      </p:grpSp>
      <p:sp>
        <p:nvSpPr>
          <p:cNvPr id="50" name="Rectangle: Rounded Corners 49">
            <a:extLst>
              <a:ext uri="{FF2B5EF4-FFF2-40B4-BE49-F238E27FC236}">
                <a16:creationId xmlns:a16="http://schemas.microsoft.com/office/drawing/2014/main" id="{9A8C3C6D-8B21-346A-480E-6B3E4706C529}"/>
              </a:ext>
              <a:ext uri="{C183D7F6-B498-43B3-948B-1728B52AA6E4}">
                <adec:decorative xmlns:adec="http://schemas.microsoft.com/office/drawing/2017/decorative" val="1"/>
              </a:ext>
            </a:extLst>
          </p:cNvPr>
          <p:cNvSpPr/>
          <p:nvPr/>
        </p:nvSpPr>
        <p:spPr bwMode="auto">
          <a:xfrm>
            <a:off x="3848542" y="3945500"/>
            <a:ext cx="640080" cy="640080"/>
          </a:xfrm>
          <a:prstGeom prst="roundRect">
            <a:avLst>
              <a:gd name="adj" fmla="val 5334"/>
            </a:avLst>
          </a:prstGeom>
          <a:no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1" name="Picture 50">
            <a:extLst>
              <a:ext uri="{FF2B5EF4-FFF2-40B4-BE49-F238E27FC236}">
                <a16:creationId xmlns:a16="http://schemas.microsoft.com/office/drawing/2014/main" id="{C09EDFD3-A225-FB10-2E8A-DC2DF439A78F}"/>
              </a:ext>
              <a:ext uri="{C183D7F6-B498-43B3-948B-1728B52AA6E4}">
                <adec:decorative xmlns:adec="http://schemas.microsoft.com/office/drawing/2017/decorative" val="1"/>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939982" y="4036940"/>
            <a:ext cx="457200" cy="457200"/>
          </a:xfrm>
          <a:prstGeom prst="rect">
            <a:avLst/>
          </a:prstGeom>
        </p:spPr>
      </p:pic>
      <p:sp>
        <p:nvSpPr>
          <p:cNvPr id="54" name="Rectangle: Rounded Corners 53">
            <a:extLst>
              <a:ext uri="{FF2B5EF4-FFF2-40B4-BE49-F238E27FC236}">
                <a16:creationId xmlns:a16="http://schemas.microsoft.com/office/drawing/2014/main" id="{2BCC4FB2-CA06-37B1-835A-50A675481EF6}"/>
              </a:ext>
              <a:ext uri="{C183D7F6-B498-43B3-948B-1728B52AA6E4}">
                <adec:decorative xmlns:adec="http://schemas.microsoft.com/office/drawing/2017/decorative" val="1"/>
              </a:ext>
            </a:extLst>
          </p:cNvPr>
          <p:cNvSpPr/>
          <p:nvPr/>
        </p:nvSpPr>
        <p:spPr bwMode="auto">
          <a:xfrm>
            <a:off x="10557826" y="4844719"/>
            <a:ext cx="640080" cy="640080"/>
          </a:xfrm>
          <a:prstGeom prst="roundRect">
            <a:avLst>
              <a:gd name="adj" fmla="val 5334"/>
            </a:avLst>
          </a:prstGeom>
          <a:no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6" name="Rectangle: Rounded Corners 55">
            <a:extLst>
              <a:ext uri="{FF2B5EF4-FFF2-40B4-BE49-F238E27FC236}">
                <a16:creationId xmlns:a16="http://schemas.microsoft.com/office/drawing/2014/main" id="{B58E6657-68F4-C4B8-0E3E-1A6E971CC6FF}"/>
              </a:ext>
              <a:ext uri="{C183D7F6-B498-43B3-948B-1728B52AA6E4}">
                <adec:decorative xmlns:adec="http://schemas.microsoft.com/office/drawing/2017/decorative" val="1"/>
              </a:ext>
            </a:extLst>
          </p:cNvPr>
          <p:cNvSpPr/>
          <p:nvPr/>
        </p:nvSpPr>
        <p:spPr bwMode="auto">
          <a:xfrm>
            <a:off x="4813625" y="3948010"/>
            <a:ext cx="640080" cy="640080"/>
          </a:xfrm>
          <a:prstGeom prst="roundRect">
            <a:avLst>
              <a:gd name="adj" fmla="val 5334"/>
            </a:avLst>
          </a:prstGeom>
          <a:no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0" name="Rectangle: Rounded Corners 59">
            <a:extLst>
              <a:ext uri="{FF2B5EF4-FFF2-40B4-BE49-F238E27FC236}">
                <a16:creationId xmlns:a16="http://schemas.microsoft.com/office/drawing/2014/main" id="{7FC756E9-F9AC-7E98-7636-0D12E091879C}"/>
              </a:ext>
              <a:ext uri="{C183D7F6-B498-43B3-948B-1728B52AA6E4}">
                <adec:decorative xmlns:adec="http://schemas.microsoft.com/office/drawing/2017/decorative" val="1"/>
              </a:ext>
            </a:extLst>
          </p:cNvPr>
          <p:cNvSpPr/>
          <p:nvPr/>
        </p:nvSpPr>
        <p:spPr bwMode="auto">
          <a:xfrm>
            <a:off x="4813625" y="4877173"/>
            <a:ext cx="640080" cy="640080"/>
          </a:xfrm>
          <a:prstGeom prst="roundRect">
            <a:avLst>
              <a:gd name="adj" fmla="val 5334"/>
            </a:avLst>
          </a:prstGeom>
          <a:no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4" name="Picture 63">
            <a:extLst>
              <a:ext uri="{FF2B5EF4-FFF2-40B4-BE49-F238E27FC236}">
                <a16:creationId xmlns:a16="http://schemas.microsoft.com/office/drawing/2014/main" id="{F969D664-B951-C0F7-713E-1C92E06A774D}"/>
              </a:ext>
              <a:ext uri="{C183D7F6-B498-43B3-948B-1728B52AA6E4}">
                <adec:decorative xmlns:adec="http://schemas.microsoft.com/office/drawing/2017/decorative" val="1"/>
              </a:ext>
            </a:extLst>
          </p:cNvPr>
          <p:cNvPicPr>
            <a:picLocks noChangeAspect="1"/>
          </p:cNvPicPr>
          <p:nvPr/>
        </p:nvPicPr>
        <p:blipFill>
          <a:blip r:embed="rId12"/>
          <a:stretch>
            <a:fillRect/>
          </a:stretch>
        </p:blipFill>
        <p:spPr>
          <a:xfrm>
            <a:off x="4909038" y="4039671"/>
            <a:ext cx="457200" cy="457200"/>
          </a:xfrm>
          <a:prstGeom prst="rect">
            <a:avLst/>
          </a:prstGeom>
          <a:solidFill>
            <a:srgbClr val="000000"/>
          </a:solidFill>
        </p:spPr>
      </p:pic>
      <p:grpSp>
        <p:nvGrpSpPr>
          <p:cNvPr id="65" name="storage 1" descr="storage">
            <a:extLst>
              <a:ext uri="{FF2B5EF4-FFF2-40B4-BE49-F238E27FC236}">
                <a16:creationId xmlns:a16="http://schemas.microsoft.com/office/drawing/2014/main" id="{993CD123-3A1D-F74E-407E-320E5EFCA808}"/>
              </a:ext>
            </a:extLst>
          </p:cNvPr>
          <p:cNvGrpSpPr/>
          <p:nvPr/>
        </p:nvGrpSpPr>
        <p:grpSpPr>
          <a:xfrm>
            <a:off x="7888695" y="4929196"/>
            <a:ext cx="457200" cy="457200"/>
            <a:chOff x="4501240" y="2176494"/>
            <a:chExt cx="344605" cy="374856"/>
          </a:xfrm>
        </p:grpSpPr>
        <p:sp>
          <p:nvSpPr>
            <p:cNvPr id="66" name="Freeform 5">
              <a:extLst>
                <a:ext uri="{FF2B5EF4-FFF2-40B4-BE49-F238E27FC236}">
                  <a16:creationId xmlns:a16="http://schemas.microsoft.com/office/drawing/2014/main" id="{CDDB1D30-46DE-D381-D665-1EBFAFAB8F7E}"/>
                </a:ext>
              </a:extLst>
            </p:cNvPr>
            <p:cNvSpPr>
              <a:spLocks/>
            </p:cNvSpPr>
            <p:nvPr/>
          </p:nvSpPr>
          <p:spPr bwMode="auto">
            <a:xfrm>
              <a:off x="4507816" y="2180440"/>
              <a:ext cx="328821" cy="118376"/>
            </a:xfrm>
            <a:custGeom>
              <a:avLst/>
              <a:gdLst>
                <a:gd name="T0" fmla="*/ 335 w 335"/>
                <a:gd name="T1" fmla="*/ 120 h 120"/>
                <a:gd name="T2" fmla="*/ 5 w 335"/>
                <a:gd name="T3" fmla="*/ 120 h 120"/>
                <a:gd name="T4" fmla="*/ 5 w 335"/>
                <a:gd name="T5" fmla="*/ 46 h 120"/>
                <a:gd name="T6" fmla="*/ 166 w 335"/>
                <a:gd name="T7" fmla="*/ 5 h 120"/>
                <a:gd name="T8" fmla="*/ 335 w 335"/>
                <a:gd name="T9" fmla="*/ 46 h 120"/>
                <a:gd name="T10" fmla="*/ 335 w 335"/>
                <a:gd name="T11" fmla="*/ 120 h 120"/>
              </a:gdLst>
              <a:ahLst/>
              <a:cxnLst>
                <a:cxn ang="0">
                  <a:pos x="T0" y="T1"/>
                </a:cxn>
                <a:cxn ang="0">
                  <a:pos x="T2" y="T3"/>
                </a:cxn>
                <a:cxn ang="0">
                  <a:pos x="T4" y="T5"/>
                </a:cxn>
                <a:cxn ang="0">
                  <a:pos x="T6" y="T7"/>
                </a:cxn>
                <a:cxn ang="0">
                  <a:pos x="T8" y="T9"/>
                </a:cxn>
                <a:cxn ang="0">
                  <a:pos x="T10" y="T11"/>
                </a:cxn>
              </a:cxnLst>
              <a:rect l="0" t="0" r="r" b="b"/>
              <a:pathLst>
                <a:path w="335" h="120">
                  <a:moveTo>
                    <a:pt x="335" y="120"/>
                  </a:moveTo>
                  <a:cubicBezTo>
                    <a:pt x="5" y="120"/>
                    <a:pt x="5" y="120"/>
                    <a:pt x="5" y="120"/>
                  </a:cubicBezTo>
                  <a:cubicBezTo>
                    <a:pt x="5" y="46"/>
                    <a:pt x="5" y="46"/>
                    <a:pt x="5" y="46"/>
                  </a:cubicBezTo>
                  <a:cubicBezTo>
                    <a:pt x="5" y="46"/>
                    <a:pt x="0" y="10"/>
                    <a:pt x="166" y="5"/>
                  </a:cubicBezTo>
                  <a:cubicBezTo>
                    <a:pt x="331" y="0"/>
                    <a:pt x="335" y="46"/>
                    <a:pt x="335" y="46"/>
                  </a:cubicBezTo>
                  <a:lnTo>
                    <a:pt x="335" y="12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67" name="Freeform 6">
              <a:extLst>
                <a:ext uri="{FF2B5EF4-FFF2-40B4-BE49-F238E27FC236}">
                  <a16:creationId xmlns:a16="http://schemas.microsoft.com/office/drawing/2014/main" id="{703496AD-7AC9-7929-8274-F3B6C1AF9CB5}"/>
                </a:ext>
              </a:extLst>
            </p:cNvPr>
            <p:cNvSpPr>
              <a:spLocks noEditPoints="1"/>
            </p:cNvSpPr>
            <p:nvPr/>
          </p:nvSpPr>
          <p:spPr bwMode="auto">
            <a:xfrm>
              <a:off x="4501240" y="2176494"/>
              <a:ext cx="344605" cy="172302"/>
            </a:xfrm>
            <a:custGeom>
              <a:avLst/>
              <a:gdLst>
                <a:gd name="T0" fmla="*/ 176 w 351"/>
                <a:gd name="T1" fmla="*/ 176 h 176"/>
                <a:gd name="T2" fmla="*/ 308 w 351"/>
                <a:gd name="T3" fmla="*/ 162 h 176"/>
                <a:gd name="T4" fmla="*/ 338 w 351"/>
                <a:gd name="T5" fmla="*/ 151 h 176"/>
                <a:gd name="T6" fmla="*/ 350 w 351"/>
                <a:gd name="T7" fmla="*/ 142 h 176"/>
                <a:gd name="T8" fmla="*/ 350 w 351"/>
                <a:gd name="T9" fmla="*/ 140 h 176"/>
                <a:gd name="T10" fmla="*/ 350 w 351"/>
                <a:gd name="T11" fmla="*/ 50 h 176"/>
                <a:gd name="T12" fmla="*/ 350 w 351"/>
                <a:gd name="T13" fmla="*/ 48 h 176"/>
                <a:gd name="T14" fmla="*/ 175 w 351"/>
                <a:gd name="T15" fmla="*/ 0 h 176"/>
                <a:gd name="T16" fmla="*/ 0 w 351"/>
                <a:gd name="T17" fmla="*/ 49 h 176"/>
                <a:gd name="T18" fmla="*/ 0 w 351"/>
                <a:gd name="T19" fmla="*/ 51 h 176"/>
                <a:gd name="T20" fmla="*/ 0 w 351"/>
                <a:gd name="T21" fmla="*/ 140 h 176"/>
                <a:gd name="T22" fmla="*/ 2 w 351"/>
                <a:gd name="T23" fmla="*/ 144 h 176"/>
                <a:gd name="T24" fmla="*/ 176 w 351"/>
                <a:gd name="T25" fmla="*/ 176 h 176"/>
                <a:gd name="T26" fmla="*/ 175 w 351"/>
                <a:gd name="T27" fmla="*/ 17 h 176"/>
                <a:gd name="T28" fmla="*/ 334 w 351"/>
                <a:gd name="T29" fmla="*/ 49 h 176"/>
                <a:gd name="T30" fmla="*/ 175 w 351"/>
                <a:gd name="T31" fmla="*/ 81 h 176"/>
                <a:gd name="T32" fmla="*/ 16 w 351"/>
                <a:gd name="T33" fmla="*/ 49 h 176"/>
                <a:gd name="T34" fmla="*/ 175 w 351"/>
                <a:gd name="T35" fmla="*/ 17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1" h="176">
                  <a:moveTo>
                    <a:pt x="176" y="176"/>
                  </a:moveTo>
                  <a:cubicBezTo>
                    <a:pt x="235" y="176"/>
                    <a:pt x="280" y="170"/>
                    <a:pt x="308" y="162"/>
                  </a:cubicBezTo>
                  <a:cubicBezTo>
                    <a:pt x="325" y="157"/>
                    <a:pt x="330" y="155"/>
                    <a:pt x="338" y="151"/>
                  </a:cubicBezTo>
                  <a:cubicBezTo>
                    <a:pt x="343" y="148"/>
                    <a:pt x="347" y="146"/>
                    <a:pt x="350" y="142"/>
                  </a:cubicBezTo>
                  <a:cubicBezTo>
                    <a:pt x="350" y="142"/>
                    <a:pt x="350" y="141"/>
                    <a:pt x="350" y="140"/>
                  </a:cubicBezTo>
                  <a:cubicBezTo>
                    <a:pt x="350" y="50"/>
                    <a:pt x="350" y="50"/>
                    <a:pt x="350" y="50"/>
                  </a:cubicBezTo>
                  <a:cubicBezTo>
                    <a:pt x="350" y="50"/>
                    <a:pt x="350" y="49"/>
                    <a:pt x="350" y="48"/>
                  </a:cubicBezTo>
                  <a:cubicBezTo>
                    <a:pt x="351" y="15"/>
                    <a:pt x="260" y="0"/>
                    <a:pt x="175" y="0"/>
                  </a:cubicBezTo>
                  <a:cubicBezTo>
                    <a:pt x="91" y="0"/>
                    <a:pt x="0" y="15"/>
                    <a:pt x="0" y="49"/>
                  </a:cubicBezTo>
                  <a:cubicBezTo>
                    <a:pt x="0" y="50"/>
                    <a:pt x="0" y="50"/>
                    <a:pt x="0" y="51"/>
                  </a:cubicBezTo>
                  <a:cubicBezTo>
                    <a:pt x="0" y="140"/>
                    <a:pt x="0" y="140"/>
                    <a:pt x="0" y="140"/>
                  </a:cubicBezTo>
                  <a:cubicBezTo>
                    <a:pt x="0" y="142"/>
                    <a:pt x="1" y="143"/>
                    <a:pt x="2" y="144"/>
                  </a:cubicBezTo>
                  <a:cubicBezTo>
                    <a:pt x="18" y="157"/>
                    <a:pt x="82" y="176"/>
                    <a:pt x="176" y="176"/>
                  </a:cubicBezTo>
                  <a:close/>
                  <a:moveTo>
                    <a:pt x="175" y="17"/>
                  </a:moveTo>
                  <a:cubicBezTo>
                    <a:pt x="278" y="17"/>
                    <a:pt x="334" y="38"/>
                    <a:pt x="334" y="49"/>
                  </a:cubicBezTo>
                  <a:cubicBezTo>
                    <a:pt x="334" y="60"/>
                    <a:pt x="278" y="81"/>
                    <a:pt x="175" y="81"/>
                  </a:cubicBezTo>
                  <a:cubicBezTo>
                    <a:pt x="72" y="81"/>
                    <a:pt x="16" y="60"/>
                    <a:pt x="16" y="49"/>
                  </a:cubicBezTo>
                  <a:cubicBezTo>
                    <a:pt x="16" y="38"/>
                    <a:pt x="73" y="17"/>
                    <a:pt x="175" y="17"/>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68" name="Freeform 7">
              <a:extLst>
                <a:ext uri="{FF2B5EF4-FFF2-40B4-BE49-F238E27FC236}">
                  <a16:creationId xmlns:a16="http://schemas.microsoft.com/office/drawing/2014/main" id="{8F0F85C7-2A68-7D29-A6BB-648DAA74DEFB}"/>
                </a:ext>
              </a:extLst>
            </p:cNvPr>
            <p:cNvSpPr>
              <a:spLocks/>
            </p:cNvSpPr>
            <p:nvPr/>
          </p:nvSpPr>
          <p:spPr bwMode="auto">
            <a:xfrm>
              <a:off x="4501240" y="2329066"/>
              <a:ext cx="344605" cy="123637"/>
            </a:xfrm>
            <a:custGeom>
              <a:avLst/>
              <a:gdLst>
                <a:gd name="T0" fmla="*/ 176 w 350"/>
                <a:gd name="T1" fmla="*/ 126 h 126"/>
                <a:gd name="T2" fmla="*/ 309 w 350"/>
                <a:gd name="T3" fmla="*/ 111 h 126"/>
                <a:gd name="T4" fmla="*/ 339 w 350"/>
                <a:gd name="T5" fmla="*/ 99 h 126"/>
                <a:gd name="T6" fmla="*/ 350 w 350"/>
                <a:gd name="T7" fmla="*/ 90 h 126"/>
                <a:gd name="T8" fmla="*/ 350 w 350"/>
                <a:gd name="T9" fmla="*/ 0 h 126"/>
                <a:gd name="T10" fmla="*/ 341 w 350"/>
                <a:gd name="T11" fmla="*/ 5 h 126"/>
                <a:gd name="T12" fmla="*/ 176 w 350"/>
                <a:gd name="T13" fmla="*/ 31 h 126"/>
                <a:gd name="T14" fmla="*/ 4 w 350"/>
                <a:gd name="T15" fmla="*/ 3 h 126"/>
                <a:gd name="T16" fmla="*/ 0 w 350"/>
                <a:gd name="T17" fmla="*/ 0 h 126"/>
                <a:gd name="T18" fmla="*/ 0 w 350"/>
                <a:gd name="T19" fmla="*/ 91 h 126"/>
                <a:gd name="T20" fmla="*/ 176 w 350"/>
                <a:gd name="T21" fmla="*/ 126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0" h="126">
                  <a:moveTo>
                    <a:pt x="176" y="126"/>
                  </a:moveTo>
                  <a:cubicBezTo>
                    <a:pt x="236" y="126"/>
                    <a:pt x="280" y="119"/>
                    <a:pt x="309" y="111"/>
                  </a:cubicBezTo>
                  <a:cubicBezTo>
                    <a:pt x="325" y="107"/>
                    <a:pt x="332" y="104"/>
                    <a:pt x="339" y="99"/>
                  </a:cubicBezTo>
                  <a:cubicBezTo>
                    <a:pt x="344" y="96"/>
                    <a:pt x="348" y="94"/>
                    <a:pt x="350" y="90"/>
                  </a:cubicBezTo>
                  <a:cubicBezTo>
                    <a:pt x="350" y="0"/>
                    <a:pt x="350" y="0"/>
                    <a:pt x="350" y="0"/>
                  </a:cubicBezTo>
                  <a:cubicBezTo>
                    <a:pt x="348" y="2"/>
                    <a:pt x="344" y="3"/>
                    <a:pt x="341" y="5"/>
                  </a:cubicBezTo>
                  <a:cubicBezTo>
                    <a:pt x="308" y="24"/>
                    <a:pt x="240" y="31"/>
                    <a:pt x="176" y="31"/>
                  </a:cubicBezTo>
                  <a:cubicBezTo>
                    <a:pt x="110" y="31"/>
                    <a:pt x="36" y="22"/>
                    <a:pt x="4" y="3"/>
                  </a:cubicBezTo>
                  <a:cubicBezTo>
                    <a:pt x="4" y="3"/>
                    <a:pt x="2" y="2"/>
                    <a:pt x="0" y="0"/>
                  </a:cubicBezTo>
                  <a:cubicBezTo>
                    <a:pt x="0" y="91"/>
                    <a:pt x="0" y="91"/>
                    <a:pt x="0" y="91"/>
                  </a:cubicBezTo>
                  <a:cubicBezTo>
                    <a:pt x="11" y="104"/>
                    <a:pt x="77" y="126"/>
                    <a:pt x="176" y="126"/>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69" name="Freeform 8">
              <a:extLst>
                <a:ext uri="{FF2B5EF4-FFF2-40B4-BE49-F238E27FC236}">
                  <a16:creationId xmlns:a16="http://schemas.microsoft.com/office/drawing/2014/main" id="{4B4C2E97-E5EF-C508-64D7-385DC2F8D1BD}"/>
                </a:ext>
              </a:extLst>
            </p:cNvPr>
            <p:cNvSpPr>
              <a:spLocks/>
            </p:cNvSpPr>
            <p:nvPr/>
          </p:nvSpPr>
          <p:spPr bwMode="auto">
            <a:xfrm>
              <a:off x="4501240" y="2432974"/>
              <a:ext cx="344605" cy="118376"/>
            </a:xfrm>
            <a:custGeom>
              <a:avLst/>
              <a:gdLst>
                <a:gd name="T0" fmla="*/ 176 w 351"/>
                <a:gd name="T1" fmla="*/ 31 h 121"/>
                <a:gd name="T2" fmla="*/ 4 w 351"/>
                <a:gd name="T3" fmla="*/ 3 h 121"/>
                <a:gd name="T4" fmla="*/ 0 w 351"/>
                <a:gd name="T5" fmla="*/ 0 h 121"/>
                <a:gd name="T6" fmla="*/ 0 w 351"/>
                <a:gd name="T7" fmla="*/ 71 h 121"/>
                <a:gd name="T8" fmla="*/ 0 w 351"/>
                <a:gd name="T9" fmla="*/ 73 h 121"/>
                <a:gd name="T10" fmla="*/ 175 w 351"/>
                <a:gd name="T11" fmla="*/ 121 h 121"/>
                <a:gd name="T12" fmla="*/ 351 w 351"/>
                <a:gd name="T13" fmla="*/ 73 h 121"/>
                <a:gd name="T14" fmla="*/ 351 w 351"/>
                <a:gd name="T15" fmla="*/ 72 h 121"/>
                <a:gd name="T16" fmla="*/ 351 w 351"/>
                <a:gd name="T17" fmla="*/ 0 h 121"/>
                <a:gd name="T18" fmla="*/ 342 w 351"/>
                <a:gd name="T19" fmla="*/ 6 h 121"/>
                <a:gd name="T20" fmla="*/ 318 w 351"/>
                <a:gd name="T21" fmla="*/ 15 h 121"/>
                <a:gd name="T22" fmla="*/ 176 w 351"/>
                <a:gd name="T23" fmla="*/ 31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1" h="121">
                  <a:moveTo>
                    <a:pt x="176" y="31"/>
                  </a:moveTo>
                  <a:cubicBezTo>
                    <a:pt x="110" y="31"/>
                    <a:pt x="36" y="22"/>
                    <a:pt x="4" y="3"/>
                  </a:cubicBezTo>
                  <a:cubicBezTo>
                    <a:pt x="4" y="3"/>
                    <a:pt x="2" y="2"/>
                    <a:pt x="0" y="0"/>
                  </a:cubicBezTo>
                  <a:cubicBezTo>
                    <a:pt x="0" y="71"/>
                    <a:pt x="0" y="71"/>
                    <a:pt x="0" y="71"/>
                  </a:cubicBezTo>
                  <a:cubicBezTo>
                    <a:pt x="0" y="72"/>
                    <a:pt x="0" y="72"/>
                    <a:pt x="0" y="73"/>
                  </a:cubicBezTo>
                  <a:cubicBezTo>
                    <a:pt x="0" y="106"/>
                    <a:pt x="91" y="121"/>
                    <a:pt x="175" y="121"/>
                  </a:cubicBezTo>
                  <a:cubicBezTo>
                    <a:pt x="260" y="121"/>
                    <a:pt x="351" y="106"/>
                    <a:pt x="351" y="73"/>
                  </a:cubicBezTo>
                  <a:cubicBezTo>
                    <a:pt x="351" y="72"/>
                    <a:pt x="351" y="72"/>
                    <a:pt x="351" y="72"/>
                  </a:cubicBezTo>
                  <a:cubicBezTo>
                    <a:pt x="351" y="0"/>
                    <a:pt x="351" y="0"/>
                    <a:pt x="351" y="0"/>
                  </a:cubicBezTo>
                  <a:cubicBezTo>
                    <a:pt x="348" y="2"/>
                    <a:pt x="346" y="3"/>
                    <a:pt x="342" y="6"/>
                  </a:cubicBezTo>
                  <a:cubicBezTo>
                    <a:pt x="335" y="9"/>
                    <a:pt x="327" y="12"/>
                    <a:pt x="318" y="15"/>
                  </a:cubicBezTo>
                  <a:cubicBezTo>
                    <a:pt x="281" y="26"/>
                    <a:pt x="227" y="31"/>
                    <a:pt x="176" y="31"/>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70" name="file" descr="file, paper, sheet">
            <a:extLst>
              <a:ext uri="{FF2B5EF4-FFF2-40B4-BE49-F238E27FC236}">
                <a16:creationId xmlns:a16="http://schemas.microsoft.com/office/drawing/2014/main" id="{77CE6249-F70C-FE97-F5B0-B102497FB34B}"/>
              </a:ext>
            </a:extLst>
          </p:cNvPr>
          <p:cNvGrpSpPr/>
          <p:nvPr/>
        </p:nvGrpSpPr>
        <p:grpSpPr>
          <a:xfrm>
            <a:off x="7894306" y="2401652"/>
            <a:ext cx="457200" cy="457200"/>
            <a:chOff x="8018464" y="4649789"/>
            <a:chExt cx="225425" cy="279400"/>
          </a:xfrm>
        </p:grpSpPr>
        <p:sp>
          <p:nvSpPr>
            <p:cNvPr id="71" name="Freeform 88">
              <a:extLst>
                <a:ext uri="{FF2B5EF4-FFF2-40B4-BE49-F238E27FC236}">
                  <a16:creationId xmlns:a16="http://schemas.microsoft.com/office/drawing/2014/main" id="{64679417-7676-9EFF-20CC-FAB57B32BF1C}"/>
                </a:ext>
              </a:extLst>
            </p:cNvPr>
            <p:cNvSpPr>
              <a:spLocks/>
            </p:cNvSpPr>
            <p:nvPr/>
          </p:nvSpPr>
          <p:spPr bwMode="auto">
            <a:xfrm>
              <a:off x="8018464" y="4649789"/>
              <a:ext cx="225425" cy="279400"/>
            </a:xfrm>
            <a:custGeom>
              <a:avLst/>
              <a:gdLst>
                <a:gd name="T0" fmla="*/ 52 w 142"/>
                <a:gd name="T1" fmla="*/ 0 h 176"/>
                <a:gd name="T2" fmla="*/ 0 w 142"/>
                <a:gd name="T3" fmla="*/ 52 h 176"/>
                <a:gd name="T4" fmla="*/ 0 w 142"/>
                <a:gd name="T5" fmla="*/ 176 h 176"/>
                <a:gd name="T6" fmla="*/ 142 w 142"/>
                <a:gd name="T7" fmla="*/ 176 h 176"/>
                <a:gd name="T8" fmla="*/ 142 w 142"/>
                <a:gd name="T9" fmla="*/ 0 h 176"/>
                <a:gd name="T10" fmla="*/ 52 w 142"/>
                <a:gd name="T11" fmla="*/ 0 h 176"/>
              </a:gdLst>
              <a:ahLst/>
              <a:cxnLst>
                <a:cxn ang="0">
                  <a:pos x="T0" y="T1"/>
                </a:cxn>
                <a:cxn ang="0">
                  <a:pos x="T2" y="T3"/>
                </a:cxn>
                <a:cxn ang="0">
                  <a:pos x="T4" y="T5"/>
                </a:cxn>
                <a:cxn ang="0">
                  <a:pos x="T6" y="T7"/>
                </a:cxn>
                <a:cxn ang="0">
                  <a:pos x="T8" y="T9"/>
                </a:cxn>
                <a:cxn ang="0">
                  <a:pos x="T10" y="T11"/>
                </a:cxn>
              </a:cxnLst>
              <a:rect l="0" t="0" r="r" b="b"/>
              <a:pathLst>
                <a:path w="142" h="176">
                  <a:moveTo>
                    <a:pt x="52" y="0"/>
                  </a:moveTo>
                  <a:lnTo>
                    <a:pt x="0" y="52"/>
                  </a:lnTo>
                  <a:lnTo>
                    <a:pt x="0" y="176"/>
                  </a:lnTo>
                  <a:lnTo>
                    <a:pt x="142" y="176"/>
                  </a:lnTo>
                  <a:lnTo>
                    <a:pt x="142" y="0"/>
                  </a:lnTo>
                  <a:lnTo>
                    <a:pt x="52"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72" name="Freeform 89">
              <a:extLst>
                <a:ext uri="{FF2B5EF4-FFF2-40B4-BE49-F238E27FC236}">
                  <a16:creationId xmlns:a16="http://schemas.microsoft.com/office/drawing/2014/main" id="{6BF2C48B-71DE-48C0-E248-84769A98E4BC}"/>
                </a:ext>
              </a:extLst>
            </p:cNvPr>
            <p:cNvSpPr>
              <a:spLocks/>
            </p:cNvSpPr>
            <p:nvPr/>
          </p:nvSpPr>
          <p:spPr bwMode="auto">
            <a:xfrm>
              <a:off x="8018464" y="4649789"/>
              <a:ext cx="82550" cy="82550"/>
            </a:xfrm>
            <a:custGeom>
              <a:avLst/>
              <a:gdLst>
                <a:gd name="T0" fmla="*/ 52 w 52"/>
                <a:gd name="T1" fmla="*/ 52 h 52"/>
                <a:gd name="T2" fmla="*/ 0 w 52"/>
                <a:gd name="T3" fmla="*/ 52 h 52"/>
                <a:gd name="T4" fmla="*/ 52 w 52"/>
                <a:gd name="T5" fmla="*/ 0 h 52"/>
                <a:gd name="T6" fmla="*/ 52 w 52"/>
                <a:gd name="T7" fmla="*/ 0 h 52"/>
                <a:gd name="T8" fmla="*/ 52 w 52"/>
                <a:gd name="T9" fmla="*/ 52 h 52"/>
              </a:gdLst>
              <a:ahLst/>
              <a:cxnLst>
                <a:cxn ang="0">
                  <a:pos x="T0" y="T1"/>
                </a:cxn>
                <a:cxn ang="0">
                  <a:pos x="T2" y="T3"/>
                </a:cxn>
                <a:cxn ang="0">
                  <a:pos x="T4" y="T5"/>
                </a:cxn>
                <a:cxn ang="0">
                  <a:pos x="T6" y="T7"/>
                </a:cxn>
                <a:cxn ang="0">
                  <a:pos x="T8" y="T9"/>
                </a:cxn>
              </a:cxnLst>
              <a:rect l="0" t="0" r="r" b="b"/>
              <a:pathLst>
                <a:path w="52" h="52">
                  <a:moveTo>
                    <a:pt x="52" y="52"/>
                  </a:moveTo>
                  <a:lnTo>
                    <a:pt x="0" y="52"/>
                  </a:lnTo>
                  <a:lnTo>
                    <a:pt x="52" y="0"/>
                  </a:lnTo>
                  <a:lnTo>
                    <a:pt x="52" y="0"/>
                  </a:lnTo>
                  <a:lnTo>
                    <a:pt x="52" y="52"/>
                  </a:ln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73" name="Line 90">
              <a:extLst>
                <a:ext uri="{FF2B5EF4-FFF2-40B4-BE49-F238E27FC236}">
                  <a16:creationId xmlns:a16="http://schemas.microsoft.com/office/drawing/2014/main" id="{90AA5313-3A96-5643-08CC-C429F7E89C7F}"/>
                </a:ext>
              </a:extLst>
            </p:cNvPr>
            <p:cNvSpPr>
              <a:spLocks noChangeShapeType="1"/>
            </p:cNvSpPr>
            <p:nvPr/>
          </p:nvSpPr>
          <p:spPr bwMode="auto">
            <a:xfrm>
              <a:off x="8077201" y="4795839"/>
              <a:ext cx="106363" cy="0"/>
            </a:xfrm>
            <a:prstGeom prst="line">
              <a:avLst/>
            </a:prstGeom>
            <a:noFill/>
            <a:ln w="174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74" name="Line 91">
              <a:extLst>
                <a:ext uri="{FF2B5EF4-FFF2-40B4-BE49-F238E27FC236}">
                  <a16:creationId xmlns:a16="http://schemas.microsoft.com/office/drawing/2014/main" id="{DAD14B1E-21FB-AA71-85A5-CA48BBD771C6}"/>
                </a:ext>
              </a:extLst>
            </p:cNvPr>
            <p:cNvSpPr>
              <a:spLocks noChangeShapeType="1"/>
            </p:cNvSpPr>
            <p:nvPr/>
          </p:nvSpPr>
          <p:spPr bwMode="auto">
            <a:xfrm>
              <a:off x="8077201" y="4849814"/>
              <a:ext cx="106363" cy="0"/>
            </a:xfrm>
            <a:prstGeom prst="line">
              <a:avLst/>
            </a:prstGeom>
            <a:noFill/>
            <a:ln w="174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sp>
        <p:nvSpPr>
          <p:cNvPr id="75" name="TextBox 74">
            <a:extLst>
              <a:ext uri="{FF2B5EF4-FFF2-40B4-BE49-F238E27FC236}">
                <a16:creationId xmlns:a16="http://schemas.microsoft.com/office/drawing/2014/main" id="{2F2FE6E7-82CD-AEDB-A308-C7A468E63705}"/>
              </a:ext>
            </a:extLst>
          </p:cNvPr>
          <p:cNvSpPr txBox="1"/>
          <p:nvPr/>
        </p:nvSpPr>
        <p:spPr>
          <a:xfrm>
            <a:off x="7544062" y="5452114"/>
            <a:ext cx="1157688" cy="4001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Structured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Knowledge-base</a:t>
            </a:r>
          </a:p>
        </p:txBody>
      </p:sp>
      <p:sp>
        <p:nvSpPr>
          <p:cNvPr id="76" name="TextBox 75">
            <a:extLst>
              <a:ext uri="{FF2B5EF4-FFF2-40B4-BE49-F238E27FC236}">
                <a16:creationId xmlns:a16="http://schemas.microsoft.com/office/drawing/2014/main" id="{D07741F2-1A61-2D8F-808E-F872A6987BCC}"/>
              </a:ext>
            </a:extLst>
          </p:cNvPr>
          <p:cNvSpPr txBox="1"/>
          <p:nvPr/>
        </p:nvSpPr>
        <p:spPr>
          <a:xfrm>
            <a:off x="7532366" y="2915081"/>
            <a:ext cx="1191513"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000" dirty="0">
                <a:solidFill>
                  <a:prstClr val="white"/>
                </a:solidFill>
                <a:latin typeface="Segoe UI Semibold" panose="020B0702040204020203" pitchFamily="34" charset="0"/>
                <a:cs typeface="Segoe UI Semibold" panose="020B0702040204020203" pitchFamily="34" charset="0"/>
              </a:rPr>
              <a:t>Non-</a:t>
            </a:r>
            <a:r>
              <a:rPr kumimoji="0" lang="en-US" altLang="zh-CN"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structured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Data</a:t>
            </a:r>
            <a:endParaRPr kumimoji="0" lang="en-CA"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sp>
        <p:nvSpPr>
          <p:cNvPr id="77" name="Rectangle 76">
            <a:extLst>
              <a:ext uri="{FF2B5EF4-FFF2-40B4-BE49-F238E27FC236}">
                <a16:creationId xmlns:a16="http://schemas.microsoft.com/office/drawing/2014/main" id="{9C0FA6F0-E2AA-C8CE-8077-E0DDEA5EF8EB}"/>
              </a:ext>
              <a:ext uri="{C183D7F6-B498-43B3-948B-1728B52AA6E4}">
                <adec:decorative xmlns:adec="http://schemas.microsoft.com/office/drawing/2017/decorative" val="1"/>
              </a:ext>
            </a:extLst>
          </p:cNvPr>
          <p:cNvSpPr/>
          <p:nvPr/>
        </p:nvSpPr>
        <p:spPr>
          <a:xfrm>
            <a:off x="2041497" y="2204899"/>
            <a:ext cx="1371600" cy="3657600"/>
          </a:xfrm>
          <a:prstGeom prst="rect">
            <a:avLst/>
          </a:prstGeom>
          <a:noFill/>
          <a:ln w="12700" cap="flat" cmpd="sng" algn="ctr">
            <a:solidFill>
              <a:srgbClr val="FFFFFF"/>
            </a:solidFill>
            <a:prstDash val="solid"/>
            <a:miter lim="800000"/>
          </a:ln>
          <a:effectLst/>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8" name="Title 1">
            <a:extLst>
              <a:ext uri="{FF2B5EF4-FFF2-40B4-BE49-F238E27FC236}">
                <a16:creationId xmlns:a16="http://schemas.microsoft.com/office/drawing/2014/main" id="{AB8DA2A3-250D-5A32-2ECD-53B55A303F8D}"/>
              </a:ext>
            </a:extLst>
          </p:cNvPr>
          <p:cNvSpPr txBox="1">
            <a:spLocks/>
          </p:cNvSpPr>
          <p:nvPr/>
        </p:nvSpPr>
        <p:spPr>
          <a:xfrm>
            <a:off x="2153751" y="2213047"/>
            <a:ext cx="1143000" cy="415498"/>
          </a:xfrm>
          <a:prstGeom prst="rect">
            <a:avLst/>
          </a:prstGeom>
        </p:spPr>
        <p:txBody>
          <a:bodyPr vert="horz" wrap="square" lIns="0" tIns="45720" rIns="0" bIns="0" rtlCol="0" anchor="b">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200" b="1" u="none" strike="noStrike" kern="1200" cap="none" spc="0" normalizeH="0" baseline="0" noProof="0" dirty="0">
                <a:ln w="3175">
                  <a:noFill/>
                </a:ln>
                <a:solidFill>
                  <a:srgbClr val="FFFFFF"/>
                </a:solidFill>
                <a:effectLst/>
                <a:uLnTx/>
                <a:uFillTx/>
                <a:latin typeface="Segoe UI"/>
                <a:ea typeface="+mn-ea"/>
                <a:cs typeface="Segoe UI Semilight" panose="020B0402040204020203" pitchFamily="34" charset="0"/>
              </a:rPr>
              <a:t>Secure Frontend Tier</a:t>
            </a:r>
          </a:p>
        </p:txBody>
      </p:sp>
      <p:sp>
        <p:nvSpPr>
          <p:cNvPr id="79" name="Rectangle 78">
            <a:extLst>
              <a:ext uri="{FF2B5EF4-FFF2-40B4-BE49-F238E27FC236}">
                <a16:creationId xmlns:a16="http://schemas.microsoft.com/office/drawing/2014/main" id="{65548DEB-A938-B605-DE8A-1E63A66858CB}"/>
              </a:ext>
              <a:ext uri="{C183D7F6-B498-43B3-948B-1728B52AA6E4}">
                <adec:decorative xmlns:adec="http://schemas.microsoft.com/office/drawing/2017/decorative" val="1"/>
              </a:ext>
            </a:extLst>
          </p:cNvPr>
          <p:cNvSpPr/>
          <p:nvPr/>
        </p:nvSpPr>
        <p:spPr>
          <a:xfrm>
            <a:off x="562385" y="2203335"/>
            <a:ext cx="1366951" cy="3657600"/>
          </a:xfrm>
          <a:prstGeom prst="rect">
            <a:avLst/>
          </a:prstGeom>
          <a:noFill/>
          <a:ln w="12700" cap="flat" cmpd="sng" algn="ctr">
            <a:solidFill>
              <a:srgbClr val="FFFFFF"/>
            </a:solidFill>
            <a:prstDash val="solid"/>
            <a:miter lim="800000"/>
          </a:ln>
          <a:effectLst/>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0" name="Rectangle 79">
            <a:extLst>
              <a:ext uri="{FF2B5EF4-FFF2-40B4-BE49-F238E27FC236}">
                <a16:creationId xmlns:a16="http://schemas.microsoft.com/office/drawing/2014/main" id="{10939A92-F9DB-CC55-6840-B5D172418CB3}"/>
              </a:ext>
              <a:ext uri="{C183D7F6-B498-43B3-948B-1728B52AA6E4}">
                <adec:decorative xmlns:adec="http://schemas.microsoft.com/office/drawing/2017/decorative" val="1"/>
              </a:ext>
            </a:extLst>
          </p:cNvPr>
          <p:cNvSpPr/>
          <p:nvPr/>
        </p:nvSpPr>
        <p:spPr>
          <a:xfrm>
            <a:off x="5927686" y="2210871"/>
            <a:ext cx="1366951" cy="3657600"/>
          </a:xfrm>
          <a:prstGeom prst="rect">
            <a:avLst/>
          </a:prstGeom>
          <a:noFill/>
          <a:ln w="12700" cap="flat" cmpd="sng" algn="ctr">
            <a:solidFill>
              <a:srgbClr val="FFFFFF"/>
            </a:solidFill>
            <a:prstDash val="solid"/>
            <a:miter lim="800000"/>
          </a:ln>
          <a:effectLst/>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1" name="Title 1">
            <a:extLst>
              <a:ext uri="{FF2B5EF4-FFF2-40B4-BE49-F238E27FC236}">
                <a16:creationId xmlns:a16="http://schemas.microsoft.com/office/drawing/2014/main" id="{1F8AF791-2458-D87F-9C19-6D96DF51E096}"/>
              </a:ext>
            </a:extLst>
          </p:cNvPr>
          <p:cNvSpPr txBox="1">
            <a:spLocks/>
          </p:cNvSpPr>
          <p:nvPr/>
        </p:nvSpPr>
        <p:spPr>
          <a:xfrm>
            <a:off x="6002332" y="2229762"/>
            <a:ext cx="1229220" cy="415498"/>
          </a:xfrm>
          <a:prstGeom prst="rect">
            <a:avLst/>
          </a:prstGeom>
        </p:spPr>
        <p:txBody>
          <a:bodyPr vert="horz" wrap="square" lIns="0" tIns="45720" rIns="0" bIns="0" rtlCol="0" anchor="b">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altLang="zh-CN" sz="1200" b="1" i="0" u="none" strike="noStrike" kern="1200" cap="none" spc="0" normalizeH="0" baseline="0" noProof="0" dirty="0">
                <a:ln w="3175">
                  <a:noFill/>
                </a:ln>
                <a:solidFill>
                  <a:srgbClr val="FFFFFF"/>
                </a:solidFill>
                <a:effectLst/>
                <a:uLnTx/>
                <a:uFillTx/>
                <a:latin typeface="Segoe UI"/>
                <a:ea typeface="+mn-ea"/>
                <a:cs typeface="Segoe UI Semilight" panose="020B0402040204020203" pitchFamily="34" charset="0"/>
              </a:rPr>
              <a:t>Session &amp; Token Data Tier</a:t>
            </a:r>
            <a:endParaRPr kumimoji="0" lang="en-US" sz="1200" b="1" i="0" u="none" strike="noStrike" kern="1200" cap="none" spc="0" normalizeH="0" baseline="0" noProof="0" dirty="0">
              <a:ln w="3175">
                <a:noFill/>
              </a:ln>
              <a:solidFill>
                <a:srgbClr val="FFFFFF"/>
              </a:solidFill>
              <a:effectLst/>
              <a:uLnTx/>
              <a:uFillTx/>
              <a:latin typeface="Segoe UI"/>
              <a:ea typeface="+mn-ea"/>
              <a:cs typeface="Segoe UI Semilight" panose="020B0402040204020203" pitchFamily="34" charset="0"/>
            </a:endParaRPr>
          </a:p>
        </p:txBody>
      </p:sp>
      <p:pic>
        <p:nvPicPr>
          <p:cNvPr id="82" name="Picture 6" descr="See the source image">
            <a:extLst>
              <a:ext uri="{FF2B5EF4-FFF2-40B4-BE49-F238E27FC236}">
                <a16:creationId xmlns:a16="http://schemas.microsoft.com/office/drawing/2014/main" id="{DAE79095-9445-CFF4-0D42-C56608707FBD}"/>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060934" y="2412229"/>
            <a:ext cx="914400" cy="480060"/>
          </a:xfrm>
          <a:prstGeom prst="rect">
            <a:avLst/>
          </a:prstGeom>
          <a:noFill/>
          <a:extLst>
            <a:ext uri="{909E8E84-426E-40DD-AFC4-6F175D3DCCD1}">
              <a14:hiddenFill xmlns:a14="http://schemas.microsoft.com/office/drawing/2010/main">
                <a:solidFill>
                  <a:srgbClr val="FFFFFF"/>
                </a:solidFill>
              </a14:hiddenFill>
            </a:ext>
          </a:extLst>
        </p:spPr>
      </p:pic>
      <p:sp>
        <p:nvSpPr>
          <p:cNvPr id="83" name="Rectangle: Rounded Corners 82">
            <a:extLst>
              <a:ext uri="{FF2B5EF4-FFF2-40B4-BE49-F238E27FC236}">
                <a16:creationId xmlns:a16="http://schemas.microsoft.com/office/drawing/2014/main" id="{976525C9-7050-535C-98EF-657C46734A5F}"/>
              </a:ext>
              <a:ext uri="{C183D7F6-B498-43B3-948B-1728B52AA6E4}">
                <adec:decorative xmlns:adec="http://schemas.microsoft.com/office/drawing/2017/decorative" val="1"/>
              </a:ext>
            </a:extLst>
          </p:cNvPr>
          <p:cNvSpPr/>
          <p:nvPr/>
        </p:nvSpPr>
        <p:spPr bwMode="auto">
          <a:xfrm>
            <a:off x="9192645" y="2340276"/>
            <a:ext cx="640080" cy="640080"/>
          </a:xfrm>
          <a:prstGeom prst="roundRect">
            <a:avLst>
              <a:gd name="adj" fmla="val 5334"/>
            </a:avLst>
          </a:prstGeom>
          <a:no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4" name="Rectangle 83">
            <a:extLst>
              <a:ext uri="{FF2B5EF4-FFF2-40B4-BE49-F238E27FC236}">
                <a16:creationId xmlns:a16="http://schemas.microsoft.com/office/drawing/2014/main" id="{086E59A3-966F-7304-4788-A3295E9F1A89}"/>
              </a:ext>
              <a:ext uri="{C183D7F6-B498-43B3-948B-1728B52AA6E4}">
                <adec:decorative xmlns:adec="http://schemas.microsoft.com/office/drawing/2017/decorative" val="1"/>
              </a:ext>
            </a:extLst>
          </p:cNvPr>
          <p:cNvSpPr/>
          <p:nvPr/>
        </p:nvSpPr>
        <p:spPr>
          <a:xfrm>
            <a:off x="7402903" y="4754956"/>
            <a:ext cx="4132633" cy="1097280"/>
          </a:xfrm>
          <a:prstGeom prst="rect">
            <a:avLst/>
          </a:prstGeom>
          <a:noFill/>
          <a:ln w="12700" cap="flat" cmpd="sng" algn="ctr">
            <a:solidFill>
              <a:srgbClr val="FFFFFF"/>
            </a:solidFill>
            <a:prstDash val="solid"/>
            <a:miter lim="800000"/>
          </a:ln>
          <a:effectLst/>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85" name="Microsoft Teams" descr="Microsoft Teams">
            <a:extLst>
              <a:ext uri="{FF2B5EF4-FFF2-40B4-BE49-F238E27FC236}">
                <a16:creationId xmlns:a16="http://schemas.microsoft.com/office/drawing/2014/main" id="{F9C4E758-FFB9-ED29-CCCE-343BE17993F8}"/>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006784" y="5154906"/>
            <a:ext cx="457550" cy="457550"/>
          </a:xfrm>
          <a:prstGeom prst="rect">
            <a:avLst/>
          </a:prstGeom>
        </p:spPr>
      </p:pic>
      <p:pic>
        <p:nvPicPr>
          <p:cNvPr id="90" name="Graphic 89" descr="Smart Phone with solid fill">
            <a:extLst>
              <a:ext uri="{FF2B5EF4-FFF2-40B4-BE49-F238E27FC236}">
                <a16:creationId xmlns:a16="http://schemas.microsoft.com/office/drawing/2014/main" id="{D312DDA6-0BF8-20C6-C8C8-2968882AF865}"/>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996206" y="2768036"/>
            <a:ext cx="548640" cy="548640"/>
          </a:xfrm>
          <a:prstGeom prst="rect">
            <a:avLst/>
          </a:prstGeom>
        </p:spPr>
      </p:pic>
      <p:pic>
        <p:nvPicPr>
          <p:cNvPr id="63" name="Picture 62">
            <a:extLst>
              <a:ext uri="{FF2B5EF4-FFF2-40B4-BE49-F238E27FC236}">
                <a16:creationId xmlns:a16="http://schemas.microsoft.com/office/drawing/2014/main" id="{8D30522C-DFE2-7974-0407-3A3DE6F4EF6F}"/>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2504982" y="4875596"/>
            <a:ext cx="457200" cy="457200"/>
          </a:xfrm>
          <a:prstGeom prst="rect">
            <a:avLst/>
          </a:prstGeom>
        </p:spPr>
      </p:pic>
      <p:sp>
        <p:nvSpPr>
          <p:cNvPr id="94" name="Rectangle: Rounded Corners 93">
            <a:extLst>
              <a:ext uri="{FF2B5EF4-FFF2-40B4-BE49-F238E27FC236}">
                <a16:creationId xmlns:a16="http://schemas.microsoft.com/office/drawing/2014/main" id="{D49D974B-0A0F-05C9-586F-C58403765C3D}"/>
              </a:ext>
              <a:ext uri="{C183D7F6-B498-43B3-948B-1728B52AA6E4}">
                <adec:decorative xmlns:adec="http://schemas.microsoft.com/office/drawing/2017/decorative" val="1"/>
              </a:ext>
            </a:extLst>
          </p:cNvPr>
          <p:cNvSpPr/>
          <p:nvPr/>
        </p:nvSpPr>
        <p:spPr bwMode="auto">
          <a:xfrm>
            <a:off x="2413542" y="4786801"/>
            <a:ext cx="640080" cy="640080"/>
          </a:xfrm>
          <a:prstGeom prst="roundRect">
            <a:avLst>
              <a:gd name="adj" fmla="val 5334"/>
            </a:avLst>
          </a:prstGeom>
          <a:no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7" name="TextBox 96">
            <a:extLst>
              <a:ext uri="{FF2B5EF4-FFF2-40B4-BE49-F238E27FC236}">
                <a16:creationId xmlns:a16="http://schemas.microsoft.com/office/drawing/2014/main" id="{0F3409C2-6D1A-791A-4756-C4784DA79EC3}"/>
              </a:ext>
            </a:extLst>
          </p:cNvPr>
          <p:cNvSpPr txBox="1"/>
          <p:nvPr/>
        </p:nvSpPr>
        <p:spPr>
          <a:xfrm>
            <a:off x="2373951" y="3512689"/>
            <a:ext cx="738731"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Web App</a:t>
            </a:r>
            <a:endParaRPr kumimoji="0" lang="en-CA"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sp>
        <p:nvSpPr>
          <p:cNvPr id="99" name="TextBox 98">
            <a:extLst>
              <a:ext uri="{FF2B5EF4-FFF2-40B4-BE49-F238E27FC236}">
                <a16:creationId xmlns:a16="http://schemas.microsoft.com/office/drawing/2014/main" id="{B8851152-356D-CAE1-CB95-CDE42E3441EA}"/>
              </a:ext>
            </a:extLst>
          </p:cNvPr>
          <p:cNvSpPr txBox="1"/>
          <p:nvPr/>
        </p:nvSpPr>
        <p:spPr>
          <a:xfrm>
            <a:off x="2201737" y="5430502"/>
            <a:ext cx="1063689"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App Gateway</a:t>
            </a:r>
            <a:endParaRPr kumimoji="0" lang="en-CA"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sp>
        <p:nvSpPr>
          <p:cNvPr id="100" name="TextBox 99">
            <a:extLst>
              <a:ext uri="{FF2B5EF4-FFF2-40B4-BE49-F238E27FC236}">
                <a16:creationId xmlns:a16="http://schemas.microsoft.com/office/drawing/2014/main" id="{9CEAA899-5542-55F7-0916-7EF2A03F51F1}"/>
              </a:ext>
            </a:extLst>
          </p:cNvPr>
          <p:cNvSpPr txBox="1"/>
          <p:nvPr/>
        </p:nvSpPr>
        <p:spPr>
          <a:xfrm>
            <a:off x="1960246" y="4460822"/>
            <a:ext cx="1626844"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API Management</a:t>
            </a:r>
            <a:endParaRPr kumimoji="0" lang="en-CA"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sp>
        <p:nvSpPr>
          <p:cNvPr id="101" name="TextBox 100">
            <a:extLst>
              <a:ext uri="{FF2B5EF4-FFF2-40B4-BE49-F238E27FC236}">
                <a16:creationId xmlns:a16="http://schemas.microsoft.com/office/drawing/2014/main" id="{5530A160-ED10-1305-9A0B-C33223E18CAF}"/>
              </a:ext>
            </a:extLst>
          </p:cNvPr>
          <p:cNvSpPr txBox="1"/>
          <p:nvPr/>
        </p:nvSpPr>
        <p:spPr>
          <a:xfrm>
            <a:off x="4581301" y="5484799"/>
            <a:ext cx="1211374"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A</a:t>
            </a:r>
            <a:r>
              <a:rPr kumimoji="0" lang="en-US" altLang="zh-CN"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zure </a:t>
            </a:r>
            <a:r>
              <a:rPr kumimoji="0" lang="en-US"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Kubernetes Service</a:t>
            </a:r>
            <a:endParaRPr kumimoji="0" lang="en-CA"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sp>
        <p:nvSpPr>
          <p:cNvPr id="102" name="TextBox 101">
            <a:extLst>
              <a:ext uri="{FF2B5EF4-FFF2-40B4-BE49-F238E27FC236}">
                <a16:creationId xmlns:a16="http://schemas.microsoft.com/office/drawing/2014/main" id="{325FAE57-323B-ED9D-25DF-D097CE175E73}"/>
              </a:ext>
            </a:extLst>
          </p:cNvPr>
          <p:cNvSpPr txBox="1"/>
          <p:nvPr/>
        </p:nvSpPr>
        <p:spPr>
          <a:xfrm>
            <a:off x="3673741" y="4569292"/>
            <a:ext cx="1063689"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Azure Function</a:t>
            </a:r>
            <a:endParaRPr kumimoji="0" lang="en-CA"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sp>
        <p:nvSpPr>
          <p:cNvPr id="103" name="TextBox 102">
            <a:extLst>
              <a:ext uri="{FF2B5EF4-FFF2-40B4-BE49-F238E27FC236}">
                <a16:creationId xmlns:a16="http://schemas.microsoft.com/office/drawing/2014/main" id="{B07F53FF-68C0-C5EB-924F-4A5EB7695840}"/>
              </a:ext>
            </a:extLst>
          </p:cNvPr>
          <p:cNvSpPr txBox="1"/>
          <p:nvPr/>
        </p:nvSpPr>
        <p:spPr>
          <a:xfrm>
            <a:off x="4617330" y="4576895"/>
            <a:ext cx="1063689"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App Service</a:t>
            </a:r>
            <a:endParaRPr kumimoji="0" lang="en-CA"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sp>
        <p:nvSpPr>
          <p:cNvPr id="104" name="TextBox 103">
            <a:extLst>
              <a:ext uri="{FF2B5EF4-FFF2-40B4-BE49-F238E27FC236}">
                <a16:creationId xmlns:a16="http://schemas.microsoft.com/office/drawing/2014/main" id="{6ECD1E02-749A-DEE8-DEC0-32BA73BD79B5}"/>
              </a:ext>
            </a:extLst>
          </p:cNvPr>
          <p:cNvSpPr txBox="1"/>
          <p:nvPr/>
        </p:nvSpPr>
        <p:spPr>
          <a:xfrm>
            <a:off x="6060693" y="5028264"/>
            <a:ext cx="1063689"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Azure </a:t>
            </a:r>
            <a:r>
              <a:rPr kumimoji="0" lang="en-US" sz="1000" b="0" i="0" u="none" strike="noStrike" kern="1200" cap="none" spc="0" normalizeH="0" baseline="0" noProof="0" dirty="0" err="1">
                <a:ln>
                  <a:noFill/>
                </a:ln>
                <a:solidFill>
                  <a:prstClr val="white"/>
                </a:solidFill>
                <a:effectLst/>
                <a:uLnTx/>
                <a:uFillTx/>
                <a:latin typeface="Segoe UI Semibold" panose="020B0702040204020203" pitchFamily="34" charset="0"/>
                <a:ea typeface="+mn-ea"/>
                <a:cs typeface="Segoe UI Semibold" panose="020B0702040204020203" pitchFamily="34" charset="0"/>
              </a:rPr>
              <a:t>CosmosDB</a:t>
            </a:r>
            <a:endParaRPr kumimoji="0" lang="en-CA"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sp>
        <p:nvSpPr>
          <p:cNvPr id="105" name="TextBox 104">
            <a:extLst>
              <a:ext uri="{FF2B5EF4-FFF2-40B4-BE49-F238E27FC236}">
                <a16:creationId xmlns:a16="http://schemas.microsoft.com/office/drawing/2014/main" id="{A26306A2-74B4-BA97-1676-C0F07AAA0D92}"/>
              </a:ext>
            </a:extLst>
          </p:cNvPr>
          <p:cNvSpPr txBox="1"/>
          <p:nvPr/>
        </p:nvSpPr>
        <p:spPr>
          <a:xfrm>
            <a:off x="6112455" y="3854776"/>
            <a:ext cx="1063689"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Azure Cache for Redis</a:t>
            </a:r>
            <a:endParaRPr kumimoji="0" lang="en-CA"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sp>
        <p:nvSpPr>
          <p:cNvPr id="106" name="TextBox 105">
            <a:extLst>
              <a:ext uri="{FF2B5EF4-FFF2-40B4-BE49-F238E27FC236}">
                <a16:creationId xmlns:a16="http://schemas.microsoft.com/office/drawing/2014/main" id="{24BA0B4B-5AA0-97C2-777E-FF23E4EE6097}"/>
              </a:ext>
            </a:extLst>
          </p:cNvPr>
          <p:cNvSpPr txBox="1"/>
          <p:nvPr/>
        </p:nvSpPr>
        <p:spPr>
          <a:xfrm>
            <a:off x="714674" y="3315432"/>
            <a:ext cx="1063689"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Mobile App</a:t>
            </a:r>
            <a:endParaRPr kumimoji="0" lang="en-CA"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sp>
        <p:nvSpPr>
          <p:cNvPr id="107" name="Title 1">
            <a:extLst>
              <a:ext uri="{FF2B5EF4-FFF2-40B4-BE49-F238E27FC236}">
                <a16:creationId xmlns:a16="http://schemas.microsoft.com/office/drawing/2014/main" id="{4CD2768C-2C39-F547-E939-54FD66F21061}"/>
              </a:ext>
            </a:extLst>
          </p:cNvPr>
          <p:cNvSpPr txBox="1">
            <a:spLocks/>
          </p:cNvSpPr>
          <p:nvPr/>
        </p:nvSpPr>
        <p:spPr>
          <a:xfrm>
            <a:off x="679261" y="2194882"/>
            <a:ext cx="1143000" cy="415498"/>
          </a:xfrm>
          <a:prstGeom prst="rect">
            <a:avLst/>
          </a:prstGeom>
        </p:spPr>
        <p:txBody>
          <a:bodyPr vert="horz" wrap="square" lIns="0" tIns="45720" rIns="0" bIns="0" rtlCol="0" anchor="b">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altLang="zh-CN" sz="1200" b="1" i="0" u="none" strike="noStrike" kern="1200" cap="none" spc="0" normalizeH="0" baseline="0" noProof="0" dirty="0">
                <a:ln w="3175">
                  <a:noFill/>
                </a:ln>
                <a:solidFill>
                  <a:srgbClr val="FFFFFF"/>
                </a:solidFill>
                <a:effectLst/>
                <a:uLnTx/>
                <a:uFillTx/>
                <a:latin typeface="Segoe UI"/>
                <a:ea typeface="+mn-ea"/>
                <a:cs typeface="Segoe UI Semilight" panose="020B0402040204020203" pitchFamily="34" charset="0"/>
              </a:rPr>
              <a:t>Client Integration</a:t>
            </a:r>
            <a:endParaRPr kumimoji="0" lang="en-US" sz="1200" b="1" i="1" u="none" strike="noStrike" kern="1200" cap="none" spc="0" normalizeH="0" baseline="0" noProof="0" dirty="0">
              <a:ln w="3175">
                <a:noFill/>
              </a:ln>
              <a:solidFill>
                <a:srgbClr val="FFFFFF"/>
              </a:solidFill>
              <a:effectLst/>
              <a:uLnTx/>
              <a:uFillTx/>
              <a:latin typeface="Segoe UI"/>
              <a:ea typeface="+mn-ea"/>
              <a:cs typeface="Segoe UI Semilight" panose="020B0402040204020203" pitchFamily="34" charset="0"/>
            </a:endParaRPr>
          </a:p>
        </p:txBody>
      </p:sp>
      <p:sp>
        <p:nvSpPr>
          <p:cNvPr id="108" name="TextBox 107">
            <a:extLst>
              <a:ext uri="{FF2B5EF4-FFF2-40B4-BE49-F238E27FC236}">
                <a16:creationId xmlns:a16="http://schemas.microsoft.com/office/drawing/2014/main" id="{39CD899F-3CD8-EAD3-E316-5E082C77B405}"/>
              </a:ext>
            </a:extLst>
          </p:cNvPr>
          <p:cNvSpPr txBox="1"/>
          <p:nvPr/>
        </p:nvSpPr>
        <p:spPr>
          <a:xfrm>
            <a:off x="831446" y="3962533"/>
            <a:ext cx="898457"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Web-Base App</a:t>
            </a:r>
            <a:endParaRPr kumimoji="0" lang="en-CA"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sp>
        <p:nvSpPr>
          <p:cNvPr id="109" name="TextBox 108">
            <a:extLst>
              <a:ext uri="{FF2B5EF4-FFF2-40B4-BE49-F238E27FC236}">
                <a16:creationId xmlns:a16="http://schemas.microsoft.com/office/drawing/2014/main" id="{536BB764-50ED-1A71-F136-63CC0399B686}"/>
              </a:ext>
            </a:extLst>
          </p:cNvPr>
          <p:cNvSpPr txBox="1"/>
          <p:nvPr/>
        </p:nvSpPr>
        <p:spPr>
          <a:xfrm>
            <a:off x="704796" y="5553612"/>
            <a:ext cx="1063689"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Teams Agent</a:t>
            </a:r>
            <a:endParaRPr kumimoji="0" lang="en-CA"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sp>
        <p:nvSpPr>
          <p:cNvPr id="111" name="TextBox 110">
            <a:extLst>
              <a:ext uri="{FF2B5EF4-FFF2-40B4-BE49-F238E27FC236}">
                <a16:creationId xmlns:a16="http://schemas.microsoft.com/office/drawing/2014/main" id="{15A46926-0D2D-1EFE-8485-9FF22EFD7923}"/>
              </a:ext>
            </a:extLst>
          </p:cNvPr>
          <p:cNvSpPr txBox="1"/>
          <p:nvPr/>
        </p:nvSpPr>
        <p:spPr>
          <a:xfrm>
            <a:off x="8949498" y="2994724"/>
            <a:ext cx="1168911" cy="2462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000" dirty="0">
                <a:solidFill>
                  <a:prstClr val="white"/>
                </a:solidFill>
                <a:latin typeface="Segoe UI Semibold" panose="020B0702040204020203" pitchFamily="34" charset="0"/>
                <a:cs typeface="Segoe UI Semibold" panose="020B0702040204020203" pitchFamily="34" charset="0"/>
              </a:rPr>
              <a:t>Cognitive </a:t>
            </a:r>
            <a:r>
              <a:rPr kumimoji="0" lang="en-US" altLang="zh-CN"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Search</a:t>
            </a:r>
            <a:endParaRPr kumimoji="0" lang="en-CA"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sp>
        <p:nvSpPr>
          <p:cNvPr id="112" name="Rectangle: Rounded Corners 111">
            <a:extLst>
              <a:ext uri="{FF2B5EF4-FFF2-40B4-BE49-F238E27FC236}">
                <a16:creationId xmlns:a16="http://schemas.microsoft.com/office/drawing/2014/main" id="{BB0CA8C2-2AE0-45B7-1384-23A5CC29DCB9}"/>
              </a:ext>
              <a:ext uri="{C183D7F6-B498-43B3-948B-1728B52AA6E4}">
                <adec:decorative xmlns:adec="http://schemas.microsoft.com/office/drawing/2017/decorative" val="1"/>
              </a:ext>
            </a:extLst>
          </p:cNvPr>
          <p:cNvSpPr/>
          <p:nvPr/>
        </p:nvSpPr>
        <p:spPr bwMode="auto">
          <a:xfrm>
            <a:off x="7801256" y="2329948"/>
            <a:ext cx="640080" cy="640080"/>
          </a:xfrm>
          <a:prstGeom prst="roundRect">
            <a:avLst>
              <a:gd name="adj" fmla="val 5334"/>
            </a:avLst>
          </a:prstGeom>
          <a:no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3" name="Rectangle: Rounded Corners 112">
            <a:extLst>
              <a:ext uri="{FF2B5EF4-FFF2-40B4-BE49-F238E27FC236}">
                <a16:creationId xmlns:a16="http://schemas.microsoft.com/office/drawing/2014/main" id="{FB159DBF-D7EE-181B-9CC6-5FA3231752EE}"/>
              </a:ext>
              <a:ext uri="{C183D7F6-B498-43B3-948B-1728B52AA6E4}">
                <adec:decorative xmlns:adec="http://schemas.microsoft.com/office/drawing/2017/decorative" val="1"/>
              </a:ext>
            </a:extLst>
          </p:cNvPr>
          <p:cNvSpPr/>
          <p:nvPr/>
        </p:nvSpPr>
        <p:spPr bwMode="auto">
          <a:xfrm>
            <a:off x="7795509" y="4836494"/>
            <a:ext cx="640080" cy="640080"/>
          </a:xfrm>
          <a:prstGeom prst="roundRect">
            <a:avLst>
              <a:gd name="adj" fmla="val 5334"/>
            </a:avLst>
          </a:prstGeom>
          <a:no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4" name="TextBox 113">
            <a:extLst>
              <a:ext uri="{FF2B5EF4-FFF2-40B4-BE49-F238E27FC236}">
                <a16:creationId xmlns:a16="http://schemas.microsoft.com/office/drawing/2014/main" id="{D3481542-5181-5D16-811F-00CB7DE3F930}"/>
              </a:ext>
            </a:extLst>
          </p:cNvPr>
          <p:cNvSpPr txBox="1"/>
          <p:nvPr/>
        </p:nvSpPr>
        <p:spPr>
          <a:xfrm>
            <a:off x="10362104" y="2998483"/>
            <a:ext cx="1013419" cy="2462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Azure</a:t>
            </a:r>
            <a:r>
              <a:rPr kumimoji="0" lang="zh-CN" altLang="en-US"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 </a:t>
            </a:r>
            <a:r>
              <a:rPr kumimoji="0" lang="en-US" altLang="zh-CN"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Storage</a:t>
            </a:r>
            <a:endParaRPr kumimoji="0" lang="en-CA"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sp>
        <p:nvSpPr>
          <p:cNvPr id="115" name="TextBox 114">
            <a:extLst>
              <a:ext uri="{FF2B5EF4-FFF2-40B4-BE49-F238E27FC236}">
                <a16:creationId xmlns:a16="http://schemas.microsoft.com/office/drawing/2014/main" id="{22B467B5-2F56-A9FE-5A58-63ED443791E4}"/>
              </a:ext>
            </a:extLst>
          </p:cNvPr>
          <p:cNvSpPr txBox="1"/>
          <p:nvPr/>
        </p:nvSpPr>
        <p:spPr>
          <a:xfrm>
            <a:off x="10328677" y="5524382"/>
            <a:ext cx="1098378" cy="2462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Azure</a:t>
            </a:r>
            <a:r>
              <a:rPr kumimoji="0" lang="zh-CN" altLang="en-US"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 </a:t>
            </a:r>
            <a:r>
              <a:rPr kumimoji="0" lang="en-US" altLang="zh-CN"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Database</a:t>
            </a:r>
          </a:p>
        </p:txBody>
      </p:sp>
      <p:pic>
        <p:nvPicPr>
          <p:cNvPr id="116" name="Picture 115" descr="Word">
            <a:extLst>
              <a:ext uri="{FF2B5EF4-FFF2-40B4-BE49-F238E27FC236}">
                <a16:creationId xmlns:a16="http://schemas.microsoft.com/office/drawing/2014/main" id="{DFDA5D83-377C-4F4F-F2CC-8D83CB9F2928}"/>
              </a:ext>
            </a:extLst>
          </p:cNvPr>
          <p:cNvPicPr>
            <a:picLocks noChangeAspect="1"/>
          </p:cNvPicPr>
          <p:nvPr/>
        </p:nvPicPr>
        <p:blipFill rotWithShape="1">
          <a:blip r:embed="rId19"/>
          <a:srcRect l="21842" t="25181" r="20937" b="23372"/>
          <a:stretch/>
        </p:blipFill>
        <p:spPr>
          <a:xfrm>
            <a:off x="10589581" y="2383816"/>
            <a:ext cx="254255" cy="228600"/>
          </a:xfrm>
          <a:prstGeom prst="rect">
            <a:avLst/>
          </a:prstGeom>
        </p:spPr>
      </p:pic>
      <p:pic>
        <p:nvPicPr>
          <p:cNvPr id="117" name="Picture 116" descr="Excel">
            <a:extLst>
              <a:ext uri="{FF2B5EF4-FFF2-40B4-BE49-F238E27FC236}">
                <a16:creationId xmlns:a16="http://schemas.microsoft.com/office/drawing/2014/main" id="{EEA9C482-D663-2C2C-DA8D-EC1CEACD90B9}"/>
              </a:ext>
            </a:extLst>
          </p:cNvPr>
          <p:cNvPicPr>
            <a:picLocks noChangeAspect="1"/>
          </p:cNvPicPr>
          <p:nvPr/>
        </p:nvPicPr>
        <p:blipFill rotWithShape="1">
          <a:blip r:embed="rId20"/>
          <a:srcRect l="21024" t="24285" r="22194" b="21859"/>
          <a:stretch/>
        </p:blipFill>
        <p:spPr>
          <a:xfrm>
            <a:off x="10899181" y="2381780"/>
            <a:ext cx="241023" cy="228600"/>
          </a:xfrm>
          <a:prstGeom prst="rect">
            <a:avLst/>
          </a:prstGeom>
        </p:spPr>
      </p:pic>
      <p:pic>
        <p:nvPicPr>
          <p:cNvPr id="118" name="Picture 117" descr="OpenAI">
            <a:extLst>
              <a:ext uri="{FF2B5EF4-FFF2-40B4-BE49-F238E27FC236}">
                <a16:creationId xmlns:a16="http://schemas.microsoft.com/office/drawing/2014/main" id="{8DA228B9-05D6-6D34-1284-C8C228F4A788}"/>
              </a:ext>
            </a:extLst>
          </p:cNvPr>
          <p:cNvPicPr>
            <a:picLocks noChangeAspect="1"/>
          </p:cNvPicPr>
          <p:nvPr/>
        </p:nvPicPr>
        <p:blipFill rotWithShape="1">
          <a:blip r:embed="rId21">
            <a:extLst>
              <a:ext uri="{BEBA8EAE-BF5A-486C-A8C5-ECC9F3942E4B}">
                <a14:imgProps xmlns:a14="http://schemas.microsoft.com/office/drawing/2010/main">
                  <a14:imgLayer r:embed="rId22">
                    <a14:imgEffect>
                      <a14:brightnessContrast bright="100000"/>
                    </a14:imgEffect>
                  </a14:imgLayer>
                </a14:imgProps>
              </a:ext>
              <a:ext uri="{28A0092B-C50C-407E-A947-70E740481C1C}">
                <a14:useLocalDpi xmlns:a14="http://schemas.microsoft.com/office/drawing/2010/main" val="0"/>
              </a:ext>
            </a:extLst>
          </a:blip>
          <a:srcRect l="5365" t="15897" r="6531" b="15897"/>
          <a:stretch/>
        </p:blipFill>
        <p:spPr>
          <a:xfrm>
            <a:off x="8949498" y="3701238"/>
            <a:ext cx="2398539" cy="649894"/>
          </a:xfrm>
          <a:prstGeom prst="rect">
            <a:avLst/>
          </a:prstGeom>
        </p:spPr>
      </p:pic>
      <p:sp>
        <p:nvSpPr>
          <p:cNvPr id="120" name="Rectangle: Rounded Corners 119">
            <a:extLst>
              <a:ext uri="{FF2B5EF4-FFF2-40B4-BE49-F238E27FC236}">
                <a16:creationId xmlns:a16="http://schemas.microsoft.com/office/drawing/2014/main" id="{F4B5A83C-6C57-692F-B26B-C3373CAA3538}"/>
              </a:ext>
              <a:ext uri="{C183D7F6-B498-43B3-948B-1728B52AA6E4}">
                <adec:decorative xmlns:adec="http://schemas.microsoft.com/office/drawing/2017/decorative" val="1"/>
              </a:ext>
            </a:extLst>
          </p:cNvPr>
          <p:cNvSpPr/>
          <p:nvPr/>
        </p:nvSpPr>
        <p:spPr bwMode="auto">
          <a:xfrm>
            <a:off x="7411229" y="3462166"/>
            <a:ext cx="4115979" cy="1097280"/>
          </a:xfrm>
          <a:prstGeom prst="roundRect">
            <a:avLst>
              <a:gd name="adj" fmla="val 5334"/>
            </a:avLst>
          </a:prstGeom>
          <a:noFill/>
          <a:ln w="1905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23" name="Picture 122" descr="Text&#10;&#10;Description automatically generated">
            <a:extLst>
              <a:ext uri="{FF2B5EF4-FFF2-40B4-BE49-F238E27FC236}">
                <a16:creationId xmlns:a16="http://schemas.microsoft.com/office/drawing/2014/main" id="{6F42C121-C7BB-33E7-5952-450E730286A0}"/>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10630427" y="2671315"/>
            <a:ext cx="228600" cy="228600"/>
          </a:xfrm>
          <a:prstGeom prst="rect">
            <a:avLst/>
          </a:prstGeom>
        </p:spPr>
      </p:pic>
      <p:pic>
        <p:nvPicPr>
          <p:cNvPr id="125" name="Graphic 124" descr="Images with solid fill">
            <a:extLst>
              <a:ext uri="{FF2B5EF4-FFF2-40B4-BE49-F238E27FC236}">
                <a16:creationId xmlns:a16="http://schemas.microsoft.com/office/drawing/2014/main" id="{EFEDC057-CF3F-E42C-F38D-1D1E3B391CB8}"/>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10905392" y="2669830"/>
            <a:ext cx="228600" cy="228600"/>
          </a:xfrm>
          <a:prstGeom prst="rect">
            <a:avLst/>
          </a:prstGeom>
        </p:spPr>
      </p:pic>
      <p:pic>
        <p:nvPicPr>
          <p:cNvPr id="126" name="Graphic 125">
            <a:extLst>
              <a:ext uri="{FF2B5EF4-FFF2-40B4-BE49-F238E27FC236}">
                <a16:creationId xmlns:a16="http://schemas.microsoft.com/office/drawing/2014/main" id="{DAA06237-99B4-F568-BDF3-02FA529715E9}"/>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7495845" y="3530438"/>
            <a:ext cx="1168282" cy="972313"/>
          </a:xfrm>
          <a:prstGeom prst="rect">
            <a:avLst/>
          </a:prstGeom>
        </p:spPr>
      </p:pic>
      <p:pic>
        <p:nvPicPr>
          <p:cNvPr id="127" name="Picture 4">
            <a:extLst>
              <a:ext uri="{FF2B5EF4-FFF2-40B4-BE49-F238E27FC236}">
                <a16:creationId xmlns:a16="http://schemas.microsoft.com/office/drawing/2014/main" id="{B6E15CC4-A242-EF93-98B7-BEBC3E9A6E89}"/>
              </a:ext>
              <a:ext uri="{C183D7F6-B498-43B3-948B-1728B52AA6E4}">
                <adec:decorative xmlns:adec="http://schemas.microsoft.com/office/drawing/2017/decorative" val="1"/>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7944710" y="3838397"/>
            <a:ext cx="356392" cy="356394"/>
          </a:xfrm>
          <a:prstGeom prst="rect">
            <a:avLst/>
          </a:prstGeom>
          <a:noFill/>
          <a:extLst>
            <a:ext uri="{909E8E84-426E-40DD-AFC4-6F175D3DCCD1}">
              <a14:hiddenFill xmlns:a14="http://schemas.microsoft.com/office/drawing/2010/main">
                <a:solidFill>
                  <a:srgbClr val="FFFFFF"/>
                </a:solidFill>
              </a14:hiddenFill>
            </a:ext>
          </a:extLst>
        </p:spPr>
      </p:pic>
      <p:grpSp>
        <p:nvGrpSpPr>
          <p:cNvPr id="132" name="migrate 2">
            <a:extLst>
              <a:ext uri="{FF2B5EF4-FFF2-40B4-BE49-F238E27FC236}">
                <a16:creationId xmlns:a16="http://schemas.microsoft.com/office/drawing/2014/main" id="{AC5E5738-D0B7-5F03-59D1-D7B66555C1F6}"/>
              </a:ext>
              <a:ext uri="{C183D7F6-B498-43B3-948B-1728B52AA6E4}">
                <adec:decorative xmlns:adec="http://schemas.microsoft.com/office/drawing/2017/decorative" val="1"/>
              </a:ext>
            </a:extLst>
          </p:cNvPr>
          <p:cNvGrpSpPr>
            <a:grpSpLocks noChangeAspect="1"/>
          </p:cNvGrpSpPr>
          <p:nvPr/>
        </p:nvGrpSpPr>
        <p:grpSpPr>
          <a:xfrm>
            <a:off x="9282702" y="4945416"/>
            <a:ext cx="458808" cy="457200"/>
            <a:chOff x="697286" y="2098371"/>
            <a:chExt cx="443544" cy="441988"/>
          </a:xfrm>
        </p:grpSpPr>
        <p:sp>
          <p:nvSpPr>
            <p:cNvPr id="133" name="Freeform 765">
              <a:extLst>
                <a:ext uri="{FF2B5EF4-FFF2-40B4-BE49-F238E27FC236}">
                  <a16:creationId xmlns:a16="http://schemas.microsoft.com/office/drawing/2014/main" id="{7ADEDB5E-09CB-86C0-4D50-3B0DA4960926}"/>
                </a:ext>
              </a:extLst>
            </p:cNvPr>
            <p:cNvSpPr>
              <a:spLocks/>
            </p:cNvSpPr>
            <p:nvPr/>
          </p:nvSpPr>
          <p:spPr bwMode="auto">
            <a:xfrm>
              <a:off x="1024108" y="2099928"/>
              <a:ext cx="116722" cy="116722"/>
            </a:xfrm>
            <a:custGeom>
              <a:avLst/>
              <a:gdLst>
                <a:gd name="T0" fmla="*/ 50 w 101"/>
                <a:gd name="T1" fmla="*/ 101 h 101"/>
                <a:gd name="T2" fmla="*/ 0 w 101"/>
                <a:gd name="T3" fmla="*/ 51 h 101"/>
                <a:gd name="T4" fmla="*/ 50 w 101"/>
                <a:gd name="T5" fmla="*/ 0 h 101"/>
                <a:gd name="T6" fmla="*/ 101 w 101"/>
                <a:gd name="T7" fmla="*/ 51 h 101"/>
                <a:gd name="T8" fmla="*/ 50 w 101"/>
                <a:gd name="T9" fmla="*/ 101 h 101"/>
              </a:gdLst>
              <a:ahLst/>
              <a:cxnLst>
                <a:cxn ang="0">
                  <a:pos x="T0" y="T1"/>
                </a:cxn>
                <a:cxn ang="0">
                  <a:pos x="T2" y="T3"/>
                </a:cxn>
                <a:cxn ang="0">
                  <a:pos x="T4" y="T5"/>
                </a:cxn>
                <a:cxn ang="0">
                  <a:pos x="T6" y="T7"/>
                </a:cxn>
                <a:cxn ang="0">
                  <a:pos x="T8" y="T9"/>
                </a:cxn>
              </a:cxnLst>
              <a:rect l="0" t="0" r="r" b="b"/>
              <a:pathLst>
                <a:path w="101" h="101">
                  <a:moveTo>
                    <a:pt x="50" y="101"/>
                  </a:moveTo>
                  <a:cubicBezTo>
                    <a:pt x="22" y="101"/>
                    <a:pt x="0" y="79"/>
                    <a:pt x="0" y="51"/>
                  </a:cubicBezTo>
                  <a:cubicBezTo>
                    <a:pt x="0" y="23"/>
                    <a:pt x="22" y="0"/>
                    <a:pt x="50" y="0"/>
                  </a:cubicBezTo>
                  <a:cubicBezTo>
                    <a:pt x="78" y="0"/>
                    <a:pt x="101" y="23"/>
                    <a:pt x="101" y="51"/>
                  </a:cubicBezTo>
                  <a:cubicBezTo>
                    <a:pt x="101" y="79"/>
                    <a:pt x="79" y="101"/>
                    <a:pt x="50" y="101"/>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ctr" defTabSz="914224" rtl="0" eaLnBrk="1" fontAlgn="base"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Segoe UI"/>
                <a:ea typeface="+mn-ea"/>
                <a:cs typeface="+mn-cs"/>
              </a:endParaRPr>
            </a:p>
          </p:txBody>
        </p:sp>
        <p:sp>
          <p:nvSpPr>
            <p:cNvPr id="134" name="Freeform 766">
              <a:extLst>
                <a:ext uri="{FF2B5EF4-FFF2-40B4-BE49-F238E27FC236}">
                  <a16:creationId xmlns:a16="http://schemas.microsoft.com/office/drawing/2014/main" id="{3DEE0B50-CDB8-680C-F1E3-F2015B2AD632}"/>
                </a:ext>
              </a:extLst>
            </p:cNvPr>
            <p:cNvSpPr>
              <a:spLocks/>
            </p:cNvSpPr>
            <p:nvPr/>
          </p:nvSpPr>
          <p:spPr bwMode="auto">
            <a:xfrm>
              <a:off x="1024108" y="2261782"/>
              <a:ext cx="116722" cy="116722"/>
            </a:xfrm>
            <a:custGeom>
              <a:avLst/>
              <a:gdLst>
                <a:gd name="T0" fmla="*/ 50 w 101"/>
                <a:gd name="T1" fmla="*/ 101 h 101"/>
                <a:gd name="T2" fmla="*/ 0 w 101"/>
                <a:gd name="T3" fmla="*/ 50 h 101"/>
                <a:gd name="T4" fmla="*/ 50 w 101"/>
                <a:gd name="T5" fmla="*/ 0 h 101"/>
                <a:gd name="T6" fmla="*/ 101 w 101"/>
                <a:gd name="T7" fmla="*/ 50 h 101"/>
                <a:gd name="T8" fmla="*/ 50 w 101"/>
                <a:gd name="T9" fmla="*/ 101 h 101"/>
              </a:gdLst>
              <a:ahLst/>
              <a:cxnLst>
                <a:cxn ang="0">
                  <a:pos x="T0" y="T1"/>
                </a:cxn>
                <a:cxn ang="0">
                  <a:pos x="T2" y="T3"/>
                </a:cxn>
                <a:cxn ang="0">
                  <a:pos x="T4" y="T5"/>
                </a:cxn>
                <a:cxn ang="0">
                  <a:pos x="T6" y="T7"/>
                </a:cxn>
                <a:cxn ang="0">
                  <a:pos x="T8" y="T9"/>
                </a:cxn>
              </a:cxnLst>
              <a:rect l="0" t="0" r="r" b="b"/>
              <a:pathLst>
                <a:path w="101" h="101">
                  <a:moveTo>
                    <a:pt x="50" y="101"/>
                  </a:moveTo>
                  <a:cubicBezTo>
                    <a:pt x="22" y="101"/>
                    <a:pt x="0" y="78"/>
                    <a:pt x="0" y="50"/>
                  </a:cubicBezTo>
                  <a:cubicBezTo>
                    <a:pt x="0" y="22"/>
                    <a:pt x="22" y="0"/>
                    <a:pt x="50" y="0"/>
                  </a:cubicBezTo>
                  <a:cubicBezTo>
                    <a:pt x="78" y="0"/>
                    <a:pt x="101" y="22"/>
                    <a:pt x="101" y="50"/>
                  </a:cubicBezTo>
                  <a:cubicBezTo>
                    <a:pt x="101" y="78"/>
                    <a:pt x="79" y="101"/>
                    <a:pt x="50" y="101"/>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ctr" defTabSz="914224" rtl="0" eaLnBrk="1" fontAlgn="base"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Segoe UI"/>
                <a:ea typeface="+mn-ea"/>
                <a:cs typeface="+mn-cs"/>
              </a:endParaRPr>
            </a:p>
          </p:txBody>
        </p:sp>
        <p:sp>
          <p:nvSpPr>
            <p:cNvPr id="135" name="Rectangle 767">
              <a:extLst>
                <a:ext uri="{FF2B5EF4-FFF2-40B4-BE49-F238E27FC236}">
                  <a16:creationId xmlns:a16="http://schemas.microsoft.com/office/drawing/2014/main" id="{1570D782-31BA-DBA3-E519-3889BBA7B918}"/>
                </a:ext>
              </a:extLst>
            </p:cNvPr>
            <p:cNvSpPr>
              <a:spLocks noChangeArrowheads="1"/>
            </p:cNvSpPr>
            <p:nvPr/>
          </p:nvSpPr>
          <p:spPr bwMode="auto">
            <a:xfrm>
              <a:off x="697286" y="2261782"/>
              <a:ext cx="116722" cy="11672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ctr" defTabSz="914224" rtl="0" eaLnBrk="1" fontAlgn="base"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Segoe UI"/>
                <a:ea typeface="+mn-ea"/>
                <a:cs typeface="+mn-cs"/>
              </a:endParaRPr>
            </a:p>
          </p:txBody>
        </p:sp>
        <p:sp>
          <p:nvSpPr>
            <p:cNvPr id="136" name="Rectangle 768">
              <a:extLst>
                <a:ext uri="{FF2B5EF4-FFF2-40B4-BE49-F238E27FC236}">
                  <a16:creationId xmlns:a16="http://schemas.microsoft.com/office/drawing/2014/main" id="{4F5EBE3D-50C6-B708-3A5E-CE46556CF193}"/>
                </a:ext>
              </a:extLst>
            </p:cNvPr>
            <p:cNvSpPr>
              <a:spLocks noChangeArrowheads="1"/>
            </p:cNvSpPr>
            <p:nvPr/>
          </p:nvSpPr>
          <p:spPr bwMode="auto">
            <a:xfrm>
              <a:off x="697286" y="2098371"/>
              <a:ext cx="116722" cy="11672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ctr" defTabSz="914224" rtl="0" eaLnBrk="1" fontAlgn="base"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Segoe UI"/>
                <a:ea typeface="+mn-ea"/>
                <a:cs typeface="+mn-cs"/>
              </a:endParaRPr>
            </a:p>
          </p:txBody>
        </p:sp>
        <p:sp>
          <p:nvSpPr>
            <p:cNvPr id="137" name="Rectangle 769">
              <a:extLst>
                <a:ext uri="{FF2B5EF4-FFF2-40B4-BE49-F238E27FC236}">
                  <a16:creationId xmlns:a16="http://schemas.microsoft.com/office/drawing/2014/main" id="{AEBFC037-003D-0045-AF08-A10586E0F054}"/>
                </a:ext>
              </a:extLst>
            </p:cNvPr>
            <p:cNvSpPr>
              <a:spLocks noChangeArrowheads="1"/>
            </p:cNvSpPr>
            <p:nvPr/>
          </p:nvSpPr>
          <p:spPr bwMode="auto">
            <a:xfrm>
              <a:off x="697286" y="2423637"/>
              <a:ext cx="116722" cy="11672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ctr" defTabSz="914224" rtl="0" eaLnBrk="1" fontAlgn="base"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Segoe UI"/>
                <a:ea typeface="+mn-ea"/>
                <a:cs typeface="+mn-cs"/>
              </a:endParaRPr>
            </a:p>
          </p:txBody>
        </p:sp>
        <p:sp>
          <p:nvSpPr>
            <p:cNvPr id="138" name="Freeform 770">
              <a:extLst>
                <a:ext uri="{FF2B5EF4-FFF2-40B4-BE49-F238E27FC236}">
                  <a16:creationId xmlns:a16="http://schemas.microsoft.com/office/drawing/2014/main" id="{B5CCA901-1FBF-554C-4370-C630F22B2575}"/>
                </a:ext>
              </a:extLst>
            </p:cNvPr>
            <p:cNvSpPr>
              <a:spLocks/>
            </p:cNvSpPr>
            <p:nvPr/>
          </p:nvSpPr>
          <p:spPr bwMode="auto">
            <a:xfrm>
              <a:off x="1024108" y="2423637"/>
              <a:ext cx="116722" cy="116722"/>
            </a:xfrm>
            <a:custGeom>
              <a:avLst/>
              <a:gdLst>
                <a:gd name="T0" fmla="*/ 50 w 101"/>
                <a:gd name="T1" fmla="*/ 102 h 102"/>
                <a:gd name="T2" fmla="*/ 0 w 101"/>
                <a:gd name="T3" fmla="*/ 51 h 102"/>
                <a:gd name="T4" fmla="*/ 50 w 101"/>
                <a:gd name="T5" fmla="*/ 0 h 102"/>
                <a:gd name="T6" fmla="*/ 101 w 101"/>
                <a:gd name="T7" fmla="*/ 51 h 102"/>
                <a:gd name="T8" fmla="*/ 50 w 101"/>
                <a:gd name="T9" fmla="*/ 102 h 102"/>
              </a:gdLst>
              <a:ahLst/>
              <a:cxnLst>
                <a:cxn ang="0">
                  <a:pos x="T0" y="T1"/>
                </a:cxn>
                <a:cxn ang="0">
                  <a:pos x="T2" y="T3"/>
                </a:cxn>
                <a:cxn ang="0">
                  <a:pos x="T4" y="T5"/>
                </a:cxn>
                <a:cxn ang="0">
                  <a:pos x="T6" y="T7"/>
                </a:cxn>
                <a:cxn ang="0">
                  <a:pos x="T8" y="T9"/>
                </a:cxn>
              </a:cxnLst>
              <a:rect l="0" t="0" r="r" b="b"/>
              <a:pathLst>
                <a:path w="101" h="102">
                  <a:moveTo>
                    <a:pt x="50" y="102"/>
                  </a:moveTo>
                  <a:cubicBezTo>
                    <a:pt x="22" y="102"/>
                    <a:pt x="0" y="79"/>
                    <a:pt x="0" y="51"/>
                  </a:cubicBezTo>
                  <a:cubicBezTo>
                    <a:pt x="0" y="23"/>
                    <a:pt x="22" y="0"/>
                    <a:pt x="50" y="0"/>
                  </a:cubicBezTo>
                  <a:cubicBezTo>
                    <a:pt x="78" y="0"/>
                    <a:pt x="101" y="23"/>
                    <a:pt x="101" y="51"/>
                  </a:cubicBezTo>
                  <a:cubicBezTo>
                    <a:pt x="101" y="79"/>
                    <a:pt x="79" y="102"/>
                    <a:pt x="50" y="102"/>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ctr" defTabSz="914224" rtl="0" eaLnBrk="1" fontAlgn="base"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Segoe UI"/>
                <a:ea typeface="+mn-ea"/>
                <a:cs typeface="+mn-cs"/>
              </a:endParaRPr>
            </a:p>
          </p:txBody>
        </p:sp>
        <p:sp>
          <p:nvSpPr>
            <p:cNvPr id="139" name="Freeform 771">
              <a:extLst>
                <a:ext uri="{FF2B5EF4-FFF2-40B4-BE49-F238E27FC236}">
                  <a16:creationId xmlns:a16="http://schemas.microsoft.com/office/drawing/2014/main" id="{6EF4B3CC-F3D1-F311-09DE-1E7A848F35E8}"/>
                </a:ext>
              </a:extLst>
            </p:cNvPr>
            <p:cNvSpPr>
              <a:spLocks/>
            </p:cNvSpPr>
            <p:nvPr/>
          </p:nvSpPr>
          <p:spPr bwMode="auto">
            <a:xfrm>
              <a:off x="873147" y="2436087"/>
              <a:ext cx="116722" cy="94934"/>
            </a:xfrm>
            <a:custGeom>
              <a:avLst/>
              <a:gdLst>
                <a:gd name="T0" fmla="*/ 75 w 75"/>
                <a:gd name="T1" fmla="*/ 31 h 61"/>
                <a:gd name="T2" fmla="*/ 44 w 75"/>
                <a:gd name="T3" fmla="*/ 0 h 61"/>
                <a:gd name="T4" fmla="*/ 44 w 75"/>
                <a:gd name="T5" fmla="*/ 15 h 61"/>
                <a:gd name="T6" fmla="*/ 0 w 75"/>
                <a:gd name="T7" fmla="*/ 15 h 61"/>
                <a:gd name="T8" fmla="*/ 0 w 75"/>
                <a:gd name="T9" fmla="*/ 46 h 61"/>
                <a:gd name="T10" fmla="*/ 44 w 75"/>
                <a:gd name="T11" fmla="*/ 46 h 61"/>
                <a:gd name="T12" fmla="*/ 44 w 75"/>
                <a:gd name="T13" fmla="*/ 61 h 61"/>
                <a:gd name="T14" fmla="*/ 75 w 75"/>
                <a:gd name="T15" fmla="*/ 31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5" h="61">
                  <a:moveTo>
                    <a:pt x="75" y="31"/>
                  </a:moveTo>
                  <a:lnTo>
                    <a:pt x="44" y="0"/>
                  </a:lnTo>
                  <a:lnTo>
                    <a:pt x="44" y="15"/>
                  </a:lnTo>
                  <a:lnTo>
                    <a:pt x="0" y="15"/>
                  </a:lnTo>
                  <a:lnTo>
                    <a:pt x="0" y="46"/>
                  </a:lnTo>
                  <a:lnTo>
                    <a:pt x="44" y="46"/>
                  </a:lnTo>
                  <a:lnTo>
                    <a:pt x="44" y="61"/>
                  </a:lnTo>
                  <a:lnTo>
                    <a:pt x="75" y="3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ctr" defTabSz="914224" rtl="0" eaLnBrk="1" fontAlgn="base"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Segoe UI"/>
                <a:ea typeface="+mn-ea"/>
                <a:cs typeface="+mn-cs"/>
              </a:endParaRPr>
            </a:p>
          </p:txBody>
        </p:sp>
        <p:sp>
          <p:nvSpPr>
            <p:cNvPr id="140" name="Freeform 772">
              <a:extLst>
                <a:ext uri="{FF2B5EF4-FFF2-40B4-BE49-F238E27FC236}">
                  <a16:creationId xmlns:a16="http://schemas.microsoft.com/office/drawing/2014/main" id="{73EFE611-38A5-8363-E93D-D3FA97E16084}"/>
                </a:ext>
              </a:extLst>
            </p:cNvPr>
            <p:cNvSpPr>
              <a:spLocks/>
            </p:cNvSpPr>
            <p:nvPr/>
          </p:nvSpPr>
          <p:spPr bwMode="auto">
            <a:xfrm>
              <a:off x="873147" y="2274233"/>
              <a:ext cx="116722" cy="93378"/>
            </a:xfrm>
            <a:custGeom>
              <a:avLst/>
              <a:gdLst>
                <a:gd name="T0" fmla="*/ 75 w 75"/>
                <a:gd name="T1" fmla="*/ 30 h 60"/>
                <a:gd name="T2" fmla="*/ 44 w 75"/>
                <a:gd name="T3" fmla="*/ 0 h 60"/>
                <a:gd name="T4" fmla="*/ 44 w 75"/>
                <a:gd name="T5" fmla="*/ 15 h 60"/>
                <a:gd name="T6" fmla="*/ 0 w 75"/>
                <a:gd name="T7" fmla="*/ 15 h 60"/>
                <a:gd name="T8" fmla="*/ 0 w 75"/>
                <a:gd name="T9" fmla="*/ 45 h 60"/>
                <a:gd name="T10" fmla="*/ 44 w 75"/>
                <a:gd name="T11" fmla="*/ 45 h 60"/>
                <a:gd name="T12" fmla="*/ 44 w 75"/>
                <a:gd name="T13" fmla="*/ 60 h 60"/>
                <a:gd name="T14" fmla="*/ 75 w 75"/>
                <a:gd name="T15" fmla="*/ 30 h 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5" h="60">
                  <a:moveTo>
                    <a:pt x="75" y="30"/>
                  </a:moveTo>
                  <a:lnTo>
                    <a:pt x="44" y="0"/>
                  </a:lnTo>
                  <a:lnTo>
                    <a:pt x="44" y="15"/>
                  </a:lnTo>
                  <a:lnTo>
                    <a:pt x="0" y="15"/>
                  </a:lnTo>
                  <a:lnTo>
                    <a:pt x="0" y="45"/>
                  </a:lnTo>
                  <a:lnTo>
                    <a:pt x="44" y="45"/>
                  </a:lnTo>
                  <a:lnTo>
                    <a:pt x="44" y="60"/>
                  </a:lnTo>
                  <a:lnTo>
                    <a:pt x="75" y="3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ctr" defTabSz="914224" rtl="0" eaLnBrk="1" fontAlgn="base"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Segoe UI"/>
                <a:ea typeface="+mn-ea"/>
                <a:cs typeface="+mn-cs"/>
              </a:endParaRPr>
            </a:p>
          </p:txBody>
        </p:sp>
        <p:sp>
          <p:nvSpPr>
            <p:cNvPr id="141" name="Freeform 773">
              <a:extLst>
                <a:ext uri="{FF2B5EF4-FFF2-40B4-BE49-F238E27FC236}">
                  <a16:creationId xmlns:a16="http://schemas.microsoft.com/office/drawing/2014/main" id="{A624B354-CE23-5A3B-1A1B-1023F6713523}"/>
                </a:ext>
              </a:extLst>
            </p:cNvPr>
            <p:cNvSpPr>
              <a:spLocks/>
            </p:cNvSpPr>
            <p:nvPr/>
          </p:nvSpPr>
          <p:spPr bwMode="auto">
            <a:xfrm>
              <a:off x="873147" y="2110821"/>
              <a:ext cx="116722" cy="93378"/>
            </a:xfrm>
            <a:custGeom>
              <a:avLst/>
              <a:gdLst>
                <a:gd name="T0" fmla="*/ 75 w 75"/>
                <a:gd name="T1" fmla="*/ 30 h 60"/>
                <a:gd name="T2" fmla="*/ 44 w 75"/>
                <a:gd name="T3" fmla="*/ 0 h 60"/>
                <a:gd name="T4" fmla="*/ 44 w 75"/>
                <a:gd name="T5" fmla="*/ 15 h 60"/>
                <a:gd name="T6" fmla="*/ 0 w 75"/>
                <a:gd name="T7" fmla="*/ 15 h 60"/>
                <a:gd name="T8" fmla="*/ 0 w 75"/>
                <a:gd name="T9" fmla="*/ 45 h 60"/>
                <a:gd name="T10" fmla="*/ 44 w 75"/>
                <a:gd name="T11" fmla="*/ 45 h 60"/>
                <a:gd name="T12" fmla="*/ 44 w 75"/>
                <a:gd name="T13" fmla="*/ 60 h 60"/>
                <a:gd name="T14" fmla="*/ 75 w 75"/>
                <a:gd name="T15" fmla="*/ 30 h 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5" h="60">
                  <a:moveTo>
                    <a:pt x="75" y="30"/>
                  </a:moveTo>
                  <a:lnTo>
                    <a:pt x="44" y="0"/>
                  </a:lnTo>
                  <a:lnTo>
                    <a:pt x="44" y="15"/>
                  </a:lnTo>
                  <a:lnTo>
                    <a:pt x="0" y="15"/>
                  </a:lnTo>
                  <a:lnTo>
                    <a:pt x="0" y="45"/>
                  </a:lnTo>
                  <a:lnTo>
                    <a:pt x="44" y="45"/>
                  </a:lnTo>
                  <a:lnTo>
                    <a:pt x="44" y="60"/>
                  </a:lnTo>
                  <a:lnTo>
                    <a:pt x="75" y="3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ctr" defTabSz="914224" rtl="0" eaLnBrk="1" fontAlgn="base"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142" name="Rectangle: Rounded Corners 141">
            <a:extLst>
              <a:ext uri="{FF2B5EF4-FFF2-40B4-BE49-F238E27FC236}">
                <a16:creationId xmlns:a16="http://schemas.microsoft.com/office/drawing/2014/main" id="{5C71A95E-FD23-04BB-5B3E-7E267FB077AF}"/>
              </a:ext>
              <a:ext uri="{C183D7F6-B498-43B3-948B-1728B52AA6E4}">
                <adec:decorative xmlns:adec="http://schemas.microsoft.com/office/drawing/2017/decorative" val="1"/>
              </a:ext>
            </a:extLst>
          </p:cNvPr>
          <p:cNvSpPr/>
          <p:nvPr/>
        </p:nvSpPr>
        <p:spPr bwMode="auto">
          <a:xfrm>
            <a:off x="9178422" y="4853976"/>
            <a:ext cx="640080" cy="640080"/>
          </a:xfrm>
          <a:prstGeom prst="roundRect">
            <a:avLst>
              <a:gd name="adj" fmla="val 5334"/>
            </a:avLst>
          </a:prstGeom>
          <a:no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3" name="TextBox 142">
            <a:extLst>
              <a:ext uri="{FF2B5EF4-FFF2-40B4-BE49-F238E27FC236}">
                <a16:creationId xmlns:a16="http://schemas.microsoft.com/office/drawing/2014/main" id="{3BBA0D65-DBAF-C9D3-EB19-0C357A525104}"/>
              </a:ext>
            </a:extLst>
          </p:cNvPr>
          <p:cNvSpPr txBox="1"/>
          <p:nvPr/>
        </p:nvSpPr>
        <p:spPr>
          <a:xfrm>
            <a:off x="8882171" y="5524382"/>
            <a:ext cx="1303563" cy="2462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Vector Embedding </a:t>
            </a:r>
            <a:endParaRPr kumimoji="0" lang="en-CA"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sp>
        <p:nvSpPr>
          <p:cNvPr id="9" name="Rectangle: Rounded Corners 8">
            <a:extLst>
              <a:ext uri="{FF2B5EF4-FFF2-40B4-BE49-F238E27FC236}">
                <a16:creationId xmlns:a16="http://schemas.microsoft.com/office/drawing/2014/main" id="{173D3A95-F756-8772-B77E-791C20EA1179}"/>
              </a:ext>
              <a:ext uri="{C183D7F6-B498-43B3-948B-1728B52AA6E4}">
                <adec:decorative xmlns:adec="http://schemas.microsoft.com/office/drawing/2017/decorative" val="1"/>
              </a:ext>
            </a:extLst>
          </p:cNvPr>
          <p:cNvSpPr/>
          <p:nvPr/>
        </p:nvSpPr>
        <p:spPr bwMode="auto">
          <a:xfrm>
            <a:off x="3859301" y="4877173"/>
            <a:ext cx="640080" cy="640080"/>
          </a:xfrm>
          <a:prstGeom prst="roundRect">
            <a:avLst>
              <a:gd name="adj" fmla="val 5334"/>
            </a:avLst>
          </a:prstGeom>
          <a:no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TextBox 10">
            <a:extLst>
              <a:ext uri="{FF2B5EF4-FFF2-40B4-BE49-F238E27FC236}">
                <a16:creationId xmlns:a16="http://schemas.microsoft.com/office/drawing/2014/main" id="{76AA4BDD-9778-802C-8976-B4694E45DEBD}"/>
              </a:ext>
            </a:extLst>
          </p:cNvPr>
          <p:cNvSpPr txBox="1"/>
          <p:nvPr/>
        </p:nvSpPr>
        <p:spPr>
          <a:xfrm>
            <a:off x="3768638" y="5492402"/>
            <a:ext cx="812663"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Container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App</a:t>
            </a:r>
            <a:endParaRPr kumimoji="0" lang="en-CA"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pic>
        <p:nvPicPr>
          <p:cNvPr id="12" name="Graphic 11">
            <a:extLst>
              <a:ext uri="{FF2B5EF4-FFF2-40B4-BE49-F238E27FC236}">
                <a16:creationId xmlns:a16="http://schemas.microsoft.com/office/drawing/2014/main" id="{28705AE8-5735-6058-CF22-BB11D4C5F7B8}"/>
              </a:ext>
            </a:extLst>
          </p:cNvPr>
          <p:cNvPicPr>
            <a:picLocks/>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rcRect/>
          <a:stretch/>
        </p:blipFill>
        <p:spPr>
          <a:xfrm>
            <a:off x="3950650" y="4994914"/>
            <a:ext cx="457200" cy="457200"/>
          </a:xfrm>
          <a:prstGeom prst="rect">
            <a:avLst/>
          </a:prstGeom>
          <a:effectLst>
            <a:outerShdw blurRad="127000" algn="ctr" rotWithShape="0">
              <a:prstClr val="black">
                <a:alpha val="20000"/>
              </a:prstClr>
            </a:outerShdw>
          </a:effectLst>
        </p:spPr>
      </p:pic>
      <p:pic>
        <p:nvPicPr>
          <p:cNvPr id="8" name="Graphic 7" descr="Vlog with solid fill">
            <a:extLst>
              <a:ext uri="{FF2B5EF4-FFF2-40B4-BE49-F238E27FC236}">
                <a16:creationId xmlns:a16="http://schemas.microsoft.com/office/drawing/2014/main" id="{43593761-6308-5AE5-5498-2ADD134D9BE4}"/>
              </a:ext>
            </a:extLst>
          </p:cNvPr>
          <p:cNvPicPr>
            <a:picLocks noChangeAspect="1"/>
          </p:cNvPicPr>
          <p:nvPr/>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1051501" y="3604152"/>
            <a:ext cx="457200" cy="457200"/>
          </a:xfrm>
          <a:prstGeom prst="rect">
            <a:avLst/>
          </a:prstGeom>
        </p:spPr>
      </p:pic>
      <p:pic>
        <p:nvPicPr>
          <p:cNvPr id="14" name="Graphic 13" descr="Ui Ux with solid fill">
            <a:extLst>
              <a:ext uri="{FF2B5EF4-FFF2-40B4-BE49-F238E27FC236}">
                <a16:creationId xmlns:a16="http://schemas.microsoft.com/office/drawing/2014/main" id="{91E23364-D5CB-A502-8348-B8EEF837B7B2}"/>
              </a:ext>
            </a:extLst>
          </p:cNvPr>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1010119" y="4388159"/>
            <a:ext cx="457200" cy="457200"/>
          </a:xfrm>
          <a:prstGeom prst="rect">
            <a:avLst/>
          </a:prstGeom>
        </p:spPr>
      </p:pic>
      <p:sp>
        <p:nvSpPr>
          <p:cNvPr id="15" name="TextBox 14">
            <a:extLst>
              <a:ext uri="{FF2B5EF4-FFF2-40B4-BE49-F238E27FC236}">
                <a16:creationId xmlns:a16="http://schemas.microsoft.com/office/drawing/2014/main" id="{D8F790A2-F0DE-B8E5-BC1E-57F15B53912C}"/>
              </a:ext>
            </a:extLst>
          </p:cNvPr>
          <p:cNvSpPr txBox="1"/>
          <p:nvPr/>
        </p:nvSpPr>
        <p:spPr>
          <a:xfrm>
            <a:off x="738553" y="4782043"/>
            <a:ext cx="998511"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Desktop App</a:t>
            </a:r>
            <a:endParaRPr kumimoji="0" lang="en-CA"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pic>
        <p:nvPicPr>
          <p:cNvPr id="3" name="Graphic 2">
            <a:extLst>
              <a:ext uri="{FF2B5EF4-FFF2-40B4-BE49-F238E27FC236}">
                <a16:creationId xmlns:a16="http://schemas.microsoft.com/office/drawing/2014/main" id="{54ECF7BF-5021-8473-DE41-BA14E43818D1}"/>
              </a:ext>
              <a:ext uri="{C183D7F6-B498-43B3-948B-1728B52AA6E4}">
                <adec:decorative xmlns:adec="http://schemas.microsoft.com/office/drawing/2017/decorative" val="1"/>
              </a:ext>
            </a:extLst>
          </p:cNvPr>
          <p:cNvPicPr>
            <a:picLocks noChangeAspect="1"/>
          </p:cNvPicPr>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a:off x="4927274" y="4968613"/>
            <a:ext cx="457200" cy="457200"/>
          </a:xfrm>
          <a:prstGeom prst="rect">
            <a:avLst/>
          </a:prstGeom>
        </p:spPr>
      </p:pic>
      <p:grpSp>
        <p:nvGrpSpPr>
          <p:cNvPr id="13" name="Group 12">
            <a:extLst>
              <a:ext uri="{FF2B5EF4-FFF2-40B4-BE49-F238E27FC236}">
                <a16:creationId xmlns:a16="http://schemas.microsoft.com/office/drawing/2014/main" id="{C0872755-1D92-9A4D-7464-43DCAE907847}"/>
              </a:ext>
            </a:extLst>
          </p:cNvPr>
          <p:cNvGrpSpPr/>
          <p:nvPr/>
        </p:nvGrpSpPr>
        <p:grpSpPr>
          <a:xfrm>
            <a:off x="3820863" y="2871290"/>
            <a:ext cx="1700630" cy="602374"/>
            <a:chOff x="3713206" y="2441146"/>
            <a:chExt cx="1828800" cy="556604"/>
          </a:xfrm>
        </p:grpSpPr>
        <p:pic>
          <p:nvPicPr>
            <p:cNvPr id="16" name="Picture 2" descr="pink circles of semantic kernel">
              <a:extLst>
                <a:ext uri="{FF2B5EF4-FFF2-40B4-BE49-F238E27FC236}">
                  <a16:creationId xmlns:a16="http://schemas.microsoft.com/office/drawing/2014/main" id="{83276DC7-487F-1BD8-4301-F985555E5084}"/>
                </a:ext>
              </a:extLst>
            </p:cNvPr>
            <p:cNvPicPr>
              <a:picLocks noChangeAspect="1" noChangeArrowheads="1"/>
            </p:cNvPicPr>
            <p:nvPr/>
          </p:nvPicPr>
          <p:blipFill>
            <a:blip r:embed="rId37">
              <a:extLst>
                <a:ext uri="{28A0092B-C50C-407E-A947-70E740481C1C}">
                  <a14:useLocalDpi xmlns:a14="http://schemas.microsoft.com/office/drawing/2010/main" val="0"/>
                </a:ext>
              </a:extLst>
            </a:blip>
            <a:srcRect/>
            <a:stretch>
              <a:fillRect/>
            </a:stretch>
          </p:blipFill>
          <p:spPr bwMode="auto">
            <a:xfrm flipV="1">
              <a:off x="3713206" y="2790857"/>
              <a:ext cx="1828800" cy="20689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descr="pink circles of semantic kernel">
              <a:extLst>
                <a:ext uri="{FF2B5EF4-FFF2-40B4-BE49-F238E27FC236}">
                  <a16:creationId xmlns:a16="http://schemas.microsoft.com/office/drawing/2014/main" id="{A3192CEC-C9CA-AE1C-7035-55552F61370F}"/>
                </a:ext>
              </a:extLst>
            </p:cNvPr>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3713206" y="2602125"/>
              <a:ext cx="1828800" cy="183595"/>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6" descr="pink circles of semantic kernel">
              <a:extLst>
                <a:ext uri="{FF2B5EF4-FFF2-40B4-BE49-F238E27FC236}">
                  <a16:creationId xmlns:a16="http://schemas.microsoft.com/office/drawing/2014/main" id="{92BF0F5D-9190-885A-7A70-C690F4AA45E2}"/>
                </a:ext>
              </a:extLst>
            </p:cNvPr>
            <p:cNvPicPr>
              <a:picLocks noChangeAspect="1" noChangeArrowheads="1"/>
            </p:cNvPicPr>
            <p:nvPr/>
          </p:nvPicPr>
          <p:blipFill>
            <a:blip r:embed="rId39">
              <a:extLst>
                <a:ext uri="{28A0092B-C50C-407E-A947-70E740481C1C}">
                  <a14:useLocalDpi xmlns:a14="http://schemas.microsoft.com/office/drawing/2010/main" val="0"/>
                </a:ext>
              </a:extLst>
            </a:blip>
            <a:srcRect/>
            <a:stretch>
              <a:fillRect/>
            </a:stretch>
          </p:blipFill>
          <p:spPr bwMode="auto">
            <a:xfrm>
              <a:off x="3713206" y="2441146"/>
              <a:ext cx="1828800" cy="151924"/>
            </a:xfrm>
            <a:prstGeom prst="rect">
              <a:avLst/>
            </a:prstGeom>
            <a:noFill/>
            <a:extLst>
              <a:ext uri="{909E8E84-426E-40DD-AFC4-6F175D3DCCD1}">
                <a14:hiddenFill xmlns:a14="http://schemas.microsoft.com/office/drawing/2010/main">
                  <a:solidFill>
                    <a:srgbClr val="FFFFFF"/>
                  </a:solidFill>
                </a14:hiddenFill>
              </a:ext>
            </a:extLst>
          </p:spPr>
        </p:pic>
      </p:grpSp>
      <p:sp>
        <p:nvSpPr>
          <p:cNvPr id="21" name="TextBox 20">
            <a:extLst>
              <a:ext uri="{FF2B5EF4-FFF2-40B4-BE49-F238E27FC236}">
                <a16:creationId xmlns:a16="http://schemas.microsoft.com/office/drawing/2014/main" id="{5F39F659-C941-B075-EE4C-86A91767B725}"/>
              </a:ext>
            </a:extLst>
          </p:cNvPr>
          <p:cNvSpPr txBox="1"/>
          <p:nvPr/>
        </p:nvSpPr>
        <p:spPr>
          <a:xfrm>
            <a:off x="3757909" y="3437589"/>
            <a:ext cx="1835974"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LLM AI App Dev SDK</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Semantic Kernel</a:t>
            </a:r>
            <a:endParaRPr kumimoji="0" lang="en-CA"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grpSp>
        <p:nvGrpSpPr>
          <p:cNvPr id="22" name="Group 21">
            <a:extLst>
              <a:ext uri="{FF2B5EF4-FFF2-40B4-BE49-F238E27FC236}">
                <a16:creationId xmlns:a16="http://schemas.microsoft.com/office/drawing/2014/main" id="{3B4B7451-BB62-839D-302F-70F8EAA7B3E6}"/>
              </a:ext>
              <a:ext uri="{C183D7F6-B498-43B3-948B-1728B52AA6E4}">
                <adec:decorative xmlns:adec="http://schemas.microsoft.com/office/drawing/2017/decorative" val="1"/>
              </a:ext>
            </a:extLst>
          </p:cNvPr>
          <p:cNvGrpSpPr/>
          <p:nvPr/>
        </p:nvGrpSpPr>
        <p:grpSpPr>
          <a:xfrm>
            <a:off x="10640211" y="4903474"/>
            <a:ext cx="457200" cy="548640"/>
            <a:chOff x="2946335" y="2890143"/>
            <a:chExt cx="365761" cy="477414"/>
          </a:xfrm>
        </p:grpSpPr>
        <p:sp>
          <p:nvSpPr>
            <p:cNvPr id="24" name="Rectangle 23">
              <a:extLst>
                <a:ext uri="{FF2B5EF4-FFF2-40B4-BE49-F238E27FC236}">
                  <a16:creationId xmlns:a16="http://schemas.microsoft.com/office/drawing/2014/main" id="{DDD2F210-333D-8199-6E2B-70E862F80697}"/>
                </a:ext>
              </a:extLst>
            </p:cNvPr>
            <p:cNvSpPr/>
            <p:nvPr/>
          </p:nvSpPr>
          <p:spPr>
            <a:xfrm>
              <a:off x="2946335" y="2890143"/>
              <a:ext cx="365761" cy="4774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endParaRPr lang="en-US">
                <a:solidFill>
                  <a:schemeClr val="tx1"/>
                </a:solidFill>
                <a:latin typeface="Segoe UI"/>
              </a:endParaRPr>
            </a:p>
          </p:txBody>
        </p:sp>
        <p:pic>
          <p:nvPicPr>
            <p:cNvPr id="25" name="Graphic 195">
              <a:extLst>
                <a:ext uri="{FF2B5EF4-FFF2-40B4-BE49-F238E27FC236}">
                  <a16:creationId xmlns:a16="http://schemas.microsoft.com/office/drawing/2014/main" id="{921DEF66-E54A-31D8-8072-880434443025}"/>
                </a:ext>
              </a:extLst>
            </p:cNvPr>
            <p:cNvPicPr>
              <a:picLocks noChangeAspect="1"/>
            </p:cNvPicPr>
            <p:nvPr/>
          </p:nvPicPr>
          <p:blipFill>
            <a:blip r:embed="rId40">
              <a:extLst>
                <a:ext uri="{28A0092B-C50C-407E-A947-70E740481C1C}">
                  <a14:useLocalDpi xmlns:a14="http://schemas.microsoft.com/office/drawing/2010/main"/>
                </a:ext>
                <a:ext uri="{96DAC541-7B7A-43D3-8B79-37D633B846F1}">
                  <asvg:svgBlip xmlns:asvg="http://schemas.microsoft.com/office/drawing/2016/SVG/main" r:embed="rId41"/>
                </a:ext>
              </a:extLst>
            </a:blip>
            <a:stretch>
              <a:fillRect/>
            </a:stretch>
          </p:blipFill>
          <p:spPr>
            <a:xfrm>
              <a:off x="2946336" y="2945970"/>
              <a:ext cx="365760" cy="365760"/>
            </a:xfrm>
            <a:prstGeom prst="rect">
              <a:avLst/>
            </a:prstGeom>
          </p:spPr>
        </p:pic>
      </p:grpSp>
    </p:spTree>
    <p:extLst>
      <p:ext uri="{BB962C8B-B14F-4D97-AF65-F5344CB8AC3E}">
        <p14:creationId xmlns:p14="http://schemas.microsoft.com/office/powerpoint/2010/main" val="3316525498"/>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1">
            <a:extLst>
              <a:ext uri="{FF2B5EF4-FFF2-40B4-BE49-F238E27FC236}">
                <a16:creationId xmlns:a16="http://schemas.microsoft.com/office/drawing/2014/main" id="{6A200B9B-AF8C-39BD-99BA-03B42437C048}"/>
              </a:ext>
            </a:extLst>
          </p:cNvPr>
          <p:cNvSpPr txBox="1">
            <a:spLocks/>
          </p:cNvSpPr>
          <p:nvPr/>
        </p:nvSpPr>
        <p:spPr>
          <a:xfrm>
            <a:off x="988894" y="553845"/>
            <a:ext cx="7682665" cy="819150"/>
          </a:xfrm>
          <a:prstGeom prst="rect">
            <a:avLst/>
          </a:prstGeom>
        </p:spPr>
        <p:txBody>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accent1"/>
                </a:solidFill>
                <a:effectLst/>
                <a:latin typeface="+mj-lt"/>
                <a:ea typeface="+mn-ea"/>
                <a:cs typeface="Segoe UI" pitchFamily="34" charset="0"/>
              </a:defRPr>
            </a:lvl1pPr>
          </a:lstStyle>
          <a:p>
            <a:pPr algn="l">
              <a:lnSpc>
                <a:spcPts val="4800"/>
              </a:lnSpc>
            </a:pPr>
            <a:r>
              <a:rPr lang="zh-CN" altLang="en-US" sz="3200">
                <a:latin typeface="Microsoft JhengHei Light" panose="020B0304030504040204" pitchFamily="34" charset="-120"/>
                <a:ea typeface="Microsoft JhengHei Light" panose="020B0304030504040204" pitchFamily="34" charset="-120"/>
              </a:rPr>
              <a:t>知识产权归客户所有， 同样法律责任也是！</a:t>
            </a:r>
          </a:p>
        </p:txBody>
      </p:sp>
      <p:sp>
        <p:nvSpPr>
          <p:cNvPr id="2" name="TextBox 1">
            <a:extLst>
              <a:ext uri="{FF2B5EF4-FFF2-40B4-BE49-F238E27FC236}">
                <a16:creationId xmlns:a16="http://schemas.microsoft.com/office/drawing/2014/main" id="{060D7493-55E0-BA9F-1532-A8BE86696C51}"/>
              </a:ext>
            </a:extLst>
          </p:cNvPr>
          <p:cNvSpPr txBox="1"/>
          <p:nvPr/>
        </p:nvSpPr>
        <p:spPr>
          <a:xfrm>
            <a:off x="1092199" y="1573361"/>
            <a:ext cx="10166351" cy="1200329"/>
          </a:xfrm>
          <a:prstGeom prst="rect">
            <a:avLst/>
          </a:prstGeom>
          <a:noFill/>
        </p:spPr>
        <p:txBody>
          <a:bodyPr wrap="square">
            <a:spAutoFit/>
          </a:bodyPr>
          <a:lstStyle/>
          <a:p>
            <a:pPr defTabSz="932742" fontAlgn="ctr">
              <a:spcBef>
                <a:spcPct val="0"/>
              </a:spcBef>
              <a:spcAft>
                <a:spcPts val="0"/>
              </a:spcAft>
            </a:pPr>
            <a:r>
              <a:rPr lang="zh-CN" altLang="en-US" sz="1600" spc="-50">
                <a:ln w="3175">
                  <a:noFill/>
                </a:ln>
                <a:latin typeface="Microsoft JhengHei Light" panose="020B0304030504040204" pitchFamily="34" charset="-120"/>
                <a:ea typeface="Microsoft JhengHei Light" panose="020B0304030504040204" pitchFamily="34" charset="-120"/>
                <a:cs typeface="Segoe UI" pitchFamily="34" charset="0"/>
              </a:rPr>
              <a:t>详见</a:t>
            </a:r>
            <a:r>
              <a:rPr lang="en-US" altLang="zh-CN" sz="1600" spc="-50">
                <a:ln w="3175">
                  <a:noFill/>
                </a:ln>
                <a:latin typeface="Microsoft JhengHei Light" panose="020B0304030504040204" pitchFamily="34" charset="-120"/>
                <a:ea typeface="Microsoft JhengHei Light" panose="020B0304030504040204" pitchFamily="34" charset="-120"/>
                <a:cs typeface="Segoe UI" pitchFamily="34" charset="0"/>
              </a:rPr>
              <a:t>Azure open AI FAQ</a:t>
            </a:r>
          </a:p>
          <a:p>
            <a:pPr defTabSz="932742" fontAlgn="ctr">
              <a:spcBef>
                <a:spcPct val="0"/>
              </a:spcBef>
              <a:spcAft>
                <a:spcPts val="0"/>
              </a:spcAft>
            </a:pPr>
            <a:endParaRPr lang="en-US" altLang="zh-CN" sz="1600" spc="-50">
              <a:ln w="3175">
                <a:noFill/>
              </a:ln>
              <a:latin typeface="Microsoft JhengHei Light" panose="020B0304030504040204" pitchFamily="34" charset="-120"/>
              <a:ea typeface="Microsoft JhengHei Light" panose="020B0304030504040204" pitchFamily="34" charset="-120"/>
              <a:cs typeface="Segoe UI" pitchFamily="34" charset="0"/>
            </a:endParaRPr>
          </a:p>
          <a:p>
            <a:pPr defTabSz="932742" fontAlgn="ctr">
              <a:spcBef>
                <a:spcPct val="0"/>
              </a:spcBef>
              <a:spcAft>
                <a:spcPts val="0"/>
              </a:spcAft>
            </a:pPr>
            <a:r>
              <a:rPr lang="en-US" altLang="zh-CN" sz="1200" spc="-50">
                <a:ln w="3175">
                  <a:noFill/>
                </a:ln>
                <a:solidFill>
                  <a:schemeClr val="accent1"/>
                </a:solidFill>
                <a:latin typeface="Microsoft JhengHei Light" panose="020B0304030504040204" pitchFamily="34" charset="-120"/>
                <a:ea typeface="Microsoft JhengHei Light" panose="020B0304030504040204" pitchFamily="34" charset="-120"/>
                <a:cs typeface="Segoe UI" pitchFamily="34" charset="0"/>
                <a:hlinkClick r:id="rId2">
                  <a:extLst>
                    <a:ext uri="{A12FA001-AC4F-418D-AE19-62706E023703}">
                      <ahyp:hlinkClr xmlns:ahyp="http://schemas.microsoft.com/office/drawing/2018/hyperlinkcolor" val="tx"/>
                    </a:ext>
                  </a:extLst>
                </a:hlinkClick>
              </a:rPr>
              <a:t>https://learn.microsoft.com/en-us/legal/cognitive-services/openai/data-privacy?context=%2Fazure%2Fcognitive-services%2Fopenai%2Fcontext%2Fcontext</a:t>
            </a:r>
            <a:endParaRPr lang="en-US" altLang="zh-CN" sz="1200" spc="-50">
              <a:ln w="3175">
                <a:noFill/>
              </a:ln>
              <a:solidFill>
                <a:schemeClr val="accent1"/>
              </a:solidFill>
              <a:latin typeface="Microsoft JhengHei Light" panose="020B0304030504040204" pitchFamily="34" charset="-120"/>
              <a:ea typeface="Microsoft JhengHei Light" panose="020B0304030504040204" pitchFamily="34" charset="-120"/>
              <a:cs typeface="Segoe UI" pitchFamily="34" charset="0"/>
            </a:endParaRPr>
          </a:p>
          <a:p>
            <a:pPr defTabSz="932742" fontAlgn="ctr">
              <a:spcBef>
                <a:spcPct val="0"/>
              </a:spcBef>
              <a:spcAft>
                <a:spcPts val="0"/>
              </a:spcAft>
            </a:pPr>
            <a:endParaRPr lang="en-US" altLang="zh-CN" sz="1200" spc="-50">
              <a:ln w="3175">
                <a:noFill/>
              </a:ln>
              <a:solidFill>
                <a:schemeClr val="accent1"/>
              </a:solidFill>
              <a:latin typeface="Microsoft JhengHei Light" panose="020B0304030504040204" pitchFamily="34" charset="-120"/>
              <a:ea typeface="Microsoft JhengHei Light" panose="020B0304030504040204" pitchFamily="34" charset="-120"/>
              <a:cs typeface="Segoe UI" pitchFamily="34" charset="0"/>
            </a:endParaRPr>
          </a:p>
          <a:p>
            <a:pPr defTabSz="932742" fontAlgn="ctr">
              <a:spcBef>
                <a:spcPct val="0"/>
              </a:spcBef>
              <a:spcAft>
                <a:spcPts val="0"/>
              </a:spcAft>
            </a:pPr>
            <a:endParaRPr lang="en-US" altLang="ja-JP" sz="1600" spc="-50">
              <a:ln w="3175">
                <a:noFill/>
              </a:ln>
              <a:latin typeface="Microsoft JhengHei Light" panose="020B0304030504040204" pitchFamily="34" charset="-120"/>
              <a:ea typeface="Microsoft JhengHei Light" panose="020B0304030504040204" pitchFamily="34" charset="-120"/>
              <a:cs typeface="Segoe UI" pitchFamily="34" charset="0"/>
            </a:endParaRPr>
          </a:p>
        </p:txBody>
      </p:sp>
      <p:sp>
        <p:nvSpPr>
          <p:cNvPr id="3" name="Title 1">
            <a:extLst>
              <a:ext uri="{FF2B5EF4-FFF2-40B4-BE49-F238E27FC236}">
                <a16:creationId xmlns:a16="http://schemas.microsoft.com/office/drawing/2014/main" id="{2D11B68E-E819-AB14-589B-47B4112A43B6}"/>
              </a:ext>
            </a:extLst>
          </p:cNvPr>
          <p:cNvSpPr txBox="1">
            <a:spLocks/>
          </p:cNvSpPr>
          <p:nvPr/>
        </p:nvSpPr>
        <p:spPr>
          <a:xfrm>
            <a:off x="988894" y="3658995"/>
            <a:ext cx="7682665" cy="819150"/>
          </a:xfrm>
          <a:prstGeom prst="rect">
            <a:avLst/>
          </a:prstGeom>
        </p:spPr>
        <p:txBody>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accent1"/>
                </a:solidFill>
                <a:effectLst/>
                <a:latin typeface="+mj-lt"/>
                <a:ea typeface="+mn-ea"/>
                <a:cs typeface="Segoe UI" pitchFamily="34" charset="0"/>
              </a:defRPr>
            </a:lvl1pPr>
          </a:lstStyle>
          <a:p>
            <a:pPr algn="l">
              <a:lnSpc>
                <a:spcPts val="4800"/>
              </a:lnSpc>
            </a:pPr>
            <a:r>
              <a:rPr lang="zh-CN" altLang="en-US" sz="3200" dirty="0">
                <a:latin typeface="Microsoft JhengHei Light" panose="020B0304030504040204" pitchFamily="34" charset="-120"/>
                <a:ea typeface="Microsoft JhengHei Light" panose="020B0304030504040204" pitchFamily="34" charset="-120"/>
              </a:rPr>
              <a:t>知识产权和数据隐私保护声明</a:t>
            </a:r>
          </a:p>
        </p:txBody>
      </p:sp>
      <p:sp>
        <p:nvSpPr>
          <p:cNvPr id="5" name="TextBox 4">
            <a:extLst>
              <a:ext uri="{FF2B5EF4-FFF2-40B4-BE49-F238E27FC236}">
                <a16:creationId xmlns:a16="http://schemas.microsoft.com/office/drawing/2014/main" id="{8E076D49-2EE8-35B7-B07D-9BFE099E7CC3}"/>
              </a:ext>
            </a:extLst>
          </p:cNvPr>
          <p:cNvSpPr txBox="1"/>
          <p:nvPr/>
        </p:nvSpPr>
        <p:spPr>
          <a:xfrm>
            <a:off x="1082675" y="5074810"/>
            <a:ext cx="9061450" cy="646331"/>
          </a:xfrm>
          <a:prstGeom prst="rect">
            <a:avLst/>
          </a:prstGeom>
          <a:noFill/>
        </p:spPr>
        <p:txBody>
          <a:bodyPr wrap="square">
            <a:spAutoFit/>
          </a:bodyPr>
          <a:lstStyle/>
          <a:p>
            <a:pPr defTabSz="932742" fontAlgn="ctr">
              <a:spcBef>
                <a:spcPct val="0"/>
              </a:spcBef>
              <a:spcAft>
                <a:spcPts val="0"/>
              </a:spcAft>
            </a:pPr>
            <a:r>
              <a:rPr lang="en-US" altLang="zh-CN" sz="1200" spc="-50" dirty="0">
                <a:ln w="3175">
                  <a:noFill/>
                </a:ln>
                <a:latin typeface="Microsoft JhengHei Light" panose="020B0304030504040204" pitchFamily="34" charset="-120"/>
                <a:ea typeface="Microsoft JhengHei Light" panose="020B0304030504040204" pitchFamily="34" charset="-120"/>
                <a:cs typeface="Segoe UI" pitchFamily="34" charset="0"/>
                <a:hlinkClick r:id="rId2"/>
              </a:rPr>
              <a:t>https://learn.microsoft.com/en-us/legal/cognitive-services/openai/data-privacy?context=%2Fazure%2Fcognitive-services%2Fopenai%2Fcontext%2Fcontext</a:t>
            </a:r>
            <a:endParaRPr lang="en-US" altLang="zh-CN" sz="1200" spc="-50" dirty="0">
              <a:ln w="3175">
                <a:noFill/>
              </a:ln>
              <a:latin typeface="Microsoft JhengHei Light" panose="020B0304030504040204" pitchFamily="34" charset="-120"/>
              <a:ea typeface="Microsoft JhengHei Light" panose="020B0304030504040204" pitchFamily="34" charset="-120"/>
              <a:cs typeface="Segoe UI" pitchFamily="34" charset="0"/>
            </a:endParaRPr>
          </a:p>
          <a:p>
            <a:pPr defTabSz="932742" fontAlgn="ctr">
              <a:spcBef>
                <a:spcPct val="0"/>
              </a:spcBef>
              <a:spcAft>
                <a:spcPts val="0"/>
              </a:spcAft>
            </a:pPr>
            <a:endParaRPr lang="en-US" altLang="ja-JP" sz="1200" spc="-50" dirty="0">
              <a:ln w="3175">
                <a:noFill/>
              </a:ln>
              <a:latin typeface="Microsoft JhengHei Light" panose="020B0304030504040204" pitchFamily="34" charset="-120"/>
              <a:ea typeface="Microsoft JhengHei Light" panose="020B0304030504040204" pitchFamily="34" charset="-120"/>
              <a:cs typeface="Segoe UI" pitchFamily="34" charset="0"/>
            </a:endParaRPr>
          </a:p>
        </p:txBody>
      </p:sp>
      <p:sp>
        <p:nvSpPr>
          <p:cNvPr id="6" name="TextBox 5">
            <a:extLst>
              <a:ext uri="{FF2B5EF4-FFF2-40B4-BE49-F238E27FC236}">
                <a16:creationId xmlns:a16="http://schemas.microsoft.com/office/drawing/2014/main" id="{44708DEF-60D9-A2A5-679C-771D80773048}"/>
              </a:ext>
            </a:extLst>
          </p:cNvPr>
          <p:cNvSpPr txBox="1"/>
          <p:nvPr/>
        </p:nvSpPr>
        <p:spPr>
          <a:xfrm>
            <a:off x="1082674" y="4671159"/>
            <a:ext cx="6375401" cy="338554"/>
          </a:xfrm>
          <a:prstGeom prst="rect">
            <a:avLst/>
          </a:prstGeom>
          <a:noFill/>
        </p:spPr>
        <p:txBody>
          <a:bodyPr wrap="square">
            <a:spAutoFit/>
          </a:bodyPr>
          <a:lstStyle/>
          <a:p>
            <a:pPr defTabSz="932742" fontAlgn="ctr">
              <a:spcBef>
                <a:spcPct val="0"/>
              </a:spcBef>
              <a:spcAft>
                <a:spcPts val="0"/>
              </a:spcAft>
            </a:pPr>
            <a:r>
              <a:rPr lang="zh-CN" altLang="en-US" sz="1600" spc="-50">
                <a:ln w="3175">
                  <a:noFill/>
                </a:ln>
                <a:latin typeface="Microsoft JhengHei Light" panose="020B0304030504040204" pitchFamily="34" charset="-120"/>
                <a:ea typeface="Microsoft JhengHei Light" panose="020B0304030504040204" pitchFamily="34" charset="-120"/>
                <a:cs typeface="Segoe UI" pitchFamily="34" charset="0"/>
              </a:rPr>
              <a:t>承诺不擅用客户数据，数据内部处理流程等细节</a:t>
            </a:r>
          </a:p>
        </p:txBody>
      </p:sp>
    </p:spTree>
    <p:extLst>
      <p:ext uri="{BB962C8B-B14F-4D97-AF65-F5344CB8AC3E}">
        <p14:creationId xmlns:p14="http://schemas.microsoft.com/office/powerpoint/2010/main" val="2349550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3">
            <a:extLst>
              <a:ext uri="{FF2B5EF4-FFF2-40B4-BE49-F238E27FC236}">
                <a16:creationId xmlns:a16="http://schemas.microsoft.com/office/drawing/2014/main" id="{AD65F299-A41C-88EE-AAD6-4E51F626941A}"/>
              </a:ext>
            </a:extLst>
          </p:cNvPr>
          <p:cNvSpPr>
            <a:spLocks noGrp="1"/>
          </p:cNvSpPr>
          <p:nvPr>
            <p:ph type="title"/>
          </p:nvPr>
        </p:nvSpPr>
        <p:spPr>
          <a:xfrm>
            <a:off x="717842" y="3004379"/>
            <a:ext cx="2820183" cy="677108"/>
          </a:xfrm>
        </p:spPr>
        <p:txBody>
          <a:bodyPr/>
          <a:lstStyle/>
          <a:p>
            <a:r>
              <a:rPr lang="zh-CN" altLang="en-US" sz="4400">
                <a:gradFill flip="none" rotWithShape="1">
                  <a:gsLst>
                    <a:gs pos="100000">
                      <a:srgbClr val="CD98D0"/>
                    </a:gs>
                    <a:gs pos="0">
                      <a:srgbClr val="8DC8E8"/>
                    </a:gs>
                  </a:gsLst>
                  <a:lin ang="2700000" scaled="1"/>
                  <a:tileRect/>
                </a:gradFill>
                <a:latin typeface="微软雅黑" panose="020B0503020204020204" pitchFamily="34" charset="-122"/>
                <a:ea typeface="微软雅黑" panose="020B0503020204020204" pitchFamily="34" charset="-122"/>
                <a:cs typeface="Segoe UI"/>
              </a:rPr>
              <a:t>谢谢</a:t>
            </a:r>
            <a:endParaRPr lang="en-US" sz="4400">
              <a:gradFill flip="none" rotWithShape="1">
                <a:gsLst>
                  <a:gs pos="100000">
                    <a:srgbClr val="CD98D0"/>
                  </a:gs>
                  <a:gs pos="0">
                    <a:srgbClr val="8DC8E8"/>
                  </a:gs>
                </a:gsLst>
                <a:lin ang="2700000" scaled="1"/>
                <a:tileRect/>
              </a:gradFill>
              <a:latin typeface="微软雅黑" panose="020B0503020204020204" pitchFamily="34" charset="-122"/>
              <a:ea typeface="微软雅黑" panose="020B0503020204020204" pitchFamily="34" charset="-122"/>
              <a:cs typeface="Segoe UI"/>
            </a:endParaRPr>
          </a:p>
        </p:txBody>
      </p:sp>
    </p:spTree>
    <p:extLst>
      <p:ext uri="{BB962C8B-B14F-4D97-AF65-F5344CB8AC3E}">
        <p14:creationId xmlns:p14="http://schemas.microsoft.com/office/powerpoint/2010/main" val="193652858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Microsoft AI">
            <a:extLst>
              <a:ext uri="{FF2B5EF4-FFF2-40B4-BE49-F238E27FC236}">
                <a16:creationId xmlns:a16="http://schemas.microsoft.com/office/drawing/2014/main" id="{8F85588A-F8C3-4C8E-9149-C73394C54488}"/>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562205" y="2430367"/>
            <a:ext cx="5067591" cy="1997267"/>
          </a:xfrm>
          <a:prstGeom prst="rect">
            <a:avLst/>
          </a:prstGeom>
        </p:spPr>
      </p:pic>
    </p:spTree>
    <p:extLst>
      <p:ext uri="{BB962C8B-B14F-4D97-AF65-F5344CB8AC3E}">
        <p14:creationId xmlns:p14="http://schemas.microsoft.com/office/powerpoint/2010/main" val="35650893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nodeType="withEffect">
                                  <p:stCondLst>
                                    <p:cond delay="0"/>
                                  </p:stCondLst>
                                  <p:childTnLst>
                                    <p:animMotion origin="layout" path="M 2.25428E-6 0.04607 L 2.25428E-6 -6.58193E-7 " pathEditMode="relative" rAng="0" ptsTypes="AA">
                                      <p:cBhvr>
                                        <p:cTn id="9" dur="600" fill="hold"/>
                                        <p:tgtEl>
                                          <p:spTgt spid="2"/>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9B7E4FC0-A7B9-9249-DE49-B069CC82C8B8}"/>
              </a:ext>
            </a:extLst>
          </p:cNvPr>
          <p:cNvSpPr>
            <a:spLocks noGrp="1"/>
          </p:cNvSpPr>
          <p:nvPr>
            <p:ph type="title"/>
          </p:nvPr>
        </p:nvSpPr>
        <p:spPr>
          <a:xfrm>
            <a:off x="594931" y="734992"/>
            <a:ext cx="11018520" cy="430887"/>
          </a:xfrm>
        </p:spPr>
        <p:txBody>
          <a:bodyPr/>
          <a:lstStyle/>
          <a:p>
            <a:r>
              <a:rPr kumimoji="1" lang="zh-CN" altLang="en-US" dirty="0"/>
              <a:t>议  程</a:t>
            </a:r>
          </a:p>
        </p:txBody>
      </p:sp>
      <p:sp>
        <p:nvSpPr>
          <p:cNvPr id="6" name="文本占位符 5">
            <a:extLst>
              <a:ext uri="{FF2B5EF4-FFF2-40B4-BE49-F238E27FC236}">
                <a16:creationId xmlns:a16="http://schemas.microsoft.com/office/drawing/2014/main" id="{7CB24B13-F229-6A2D-0D88-4F018C0A95C3}"/>
              </a:ext>
            </a:extLst>
          </p:cNvPr>
          <p:cNvSpPr>
            <a:spLocks noGrp="1"/>
          </p:cNvSpPr>
          <p:nvPr>
            <p:ph type="body" sz="quarter" idx="11"/>
          </p:nvPr>
        </p:nvSpPr>
        <p:spPr>
          <a:xfrm>
            <a:off x="588263" y="2336547"/>
            <a:ext cx="11025188" cy="1569660"/>
          </a:xfrm>
        </p:spPr>
        <p:txBody>
          <a:bodyPr/>
          <a:lstStyle/>
          <a:p>
            <a:pPr marL="342900" indent="-342900" algn="l">
              <a:buFont typeface="Arial" panose="020B0604020202020204" pitchFamily="34" charset="0"/>
              <a:buChar char="•"/>
            </a:pPr>
            <a:r>
              <a:rPr kumimoji="1" lang="en-US" altLang="zh-CN" dirty="0"/>
              <a:t>Azure</a:t>
            </a:r>
            <a:r>
              <a:rPr kumimoji="1" lang="zh-CN" altLang="en-US" dirty="0"/>
              <a:t> </a:t>
            </a:r>
            <a:r>
              <a:rPr kumimoji="1" lang="en-US" altLang="zh-CN" dirty="0" err="1"/>
              <a:t>OpenAI</a:t>
            </a:r>
            <a:r>
              <a:rPr kumimoji="1" lang="zh-CN" altLang="en-US" dirty="0"/>
              <a:t> 服务简介</a:t>
            </a:r>
            <a:endParaRPr kumimoji="1" lang="en-US" altLang="zh-CN" dirty="0"/>
          </a:p>
          <a:p>
            <a:pPr marL="342900" indent="-342900" algn="l">
              <a:buFont typeface="Arial" panose="020B0604020202020204" pitchFamily="34" charset="0"/>
              <a:buChar char="•"/>
            </a:pPr>
            <a:r>
              <a:rPr kumimoji="1" lang="zh-CN" altLang="en-US" dirty="0"/>
              <a:t>创新场景及案例</a:t>
            </a:r>
            <a:endParaRPr kumimoji="1" lang="en-US" altLang="zh-CN" dirty="0"/>
          </a:p>
          <a:p>
            <a:pPr marL="342900" indent="-342900" algn="l">
              <a:buFont typeface="Arial" panose="020B0604020202020204" pitchFamily="34" charset="0"/>
              <a:buChar char="•"/>
            </a:pPr>
            <a:r>
              <a:rPr kumimoji="1" lang="en-US" altLang="zh-CN" dirty="0"/>
              <a:t>Demo</a:t>
            </a:r>
            <a:r>
              <a:rPr kumimoji="1" lang="zh-CN" altLang="en-US" dirty="0"/>
              <a:t>演示</a:t>
            </a:r>
            <a:endParaRPr kumimoji="1" lang="en-US" altLang="zh-CN" dirty="0"/>
          </a:p>
        </p:txBody>
      </p:sp>
    </p:spTree>
    <p:extLst>
      <p:ext uri="{BB962C8B-B14F-4D97-AF65-F5344CB8AC3E}">
        <p14:creationId xmlns:p14="http://schemas.microsoft.com/office/powerpoint/2010/main" val="3084080717"/>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B783DD-5B68-486B-A18E-C5D7D0027CDD}"/>
              </a:ext>
            </a:extLst>
          </p:cNvPr>
          <p:cNvSpPr>
            <a:spLocks noGrp="1"/>
          </p:cNvSpPr>
          <p:nvPr>
            <p:ph type="title"/>
          </p:nvPr>
        </p:nvSpPr>
        <p:spPr>
          <a:xfrm>
            <a:off x="628931" y="2044005"/>
            <a:ext cx="4923774" cy="1600438"/>
          </a:xfrm>
        </p:spPr>
        <p:txBody>
          <a:bodyPr/>
          <a:lstStyle/>
          <a:p>
            <a:r>
              <a:rPr lang="en-US" altLang="zh-CN" sz="2800" dirty="0" err="1"/>
              <a:t>OpenAI</a:t>
            </a:r>
            <a:r>
              <a:rPr lang="en-US" altLang="zh-CN" sz="2800" dirty="0"/>
              <a:t> </a:t>
            </a:r>
            <a:r>
              <a:rPr lang="zh-CN" altLang="en-US" sz="2800" dirty="0"/>
              <a:t>基础</a:t>
            </a:r>
            <a:br>
              <a:rPr lang="en-US" altLang="zh-CN" sz="2800" dirty="0"/>
            </a:br>
            <a:br>
              <a:rPr lang="en-US" altLang="zh-CN" sz="2800" dirty="0"/>
            </a:br>
            <a:br>
              <a:rPr lang="en-US" altLang="zh-CN" sz="2000" dirty="0"/>
            </a:br>
            <a:endParaRPr lang="en-US" sz="2800" dirty="0"/>
          </a:p>
        </p:txBody>
      </p:sp>
      <p:pic>
        <p:nvPicPr>
          <p:cNvPr id="4" name="图片 3">
            <a:extLst>
              <a:ext uri="{FF2B5EF4-FFF2-40B4-BE49-F238E27FC236}">
                <a16:creationId xmlns:a16="http://schemas.microsoft.com/office/drawing/2014/main" id="{F8EB66CA-CDE9-4CF9-6D38-0861540D06EB}"/>
              </a:ext>
            </a:extLst>
          </p:cNvPr>
          <p:cNvPicPr>
            <a:picLocks noChangeAspect="1"/>
          </p:cNvPicPr>
          <p:nvPr/>
        </p:nvPicPr>
        <p:blipFill>
          <a:blip r:embed="rId3"/>
          <a:stretch>
            <a:fillRect/>
          </a:stretch>
        </p:blipFill>
        <p:spPr>
          <a:xfrm>
            <a:off x="6771823" y="1437346"/>
            <a:ext cx="3873130" cy="1856839"/>
          </a:xfrm>
          <a:prstGeom prst="rect">
            <a:avLst/>
          </a:prstGeom>
        </p:spPr>
      </p:pic>
    </p:spTree>
    <p:extLst>
      <p:ext uri="{BB962C8B-B14F-4D97-AF65-F5344CB8AC3E}">
        <p14:creationId xmlns:p14="http://schemas.microsoft.com/office/powerpoint/2010/main" val="208358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11150989-72D7-BF3B-BA21-2782DC648195}"/>
              </a:ext>
              <a:ext uri="{C183D7F6-B498-43B3-948B-1728B52AA6E4}">
                <adec:decorative xmlns:adec="http://schemas.microsoft.com/office/drawing/2017/decorative" val="1"/>
              </a:ext>
            </a:extLst>
          </p:cNvPr>
          <p:cNvSpPr/>
          <p:nvPr/>
        </p:nvSpPr>
        <p:spPr bwMode="auto">
          <a:xfrm>
            <a:off x="717453" y="881546"/>
            <a:ext cx="4515730" cy="5655969"/>
          </a:xfrm>
          <a:prstGeom prst="roundRect">
            <a:avLst>
              <a:gd name="adj" fmla="val 3938"/>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AU" sz="2000" err="1">
              <a:gradFill>
                <a:gsLst>
                  <a:gs pos="0">
                    <a:srgbClr val="FFFFFF"/>
                  </a:gs>
                  <a:gs pos="100000">
                    <a:srgbClr val="FFFFFF"/>
                  </a:gs>
                </a:gsLst>
                <a:lin ang="5400000" scaled="0"/>
              </a:gradFill>
              <a:ea typeface="Segoe UI" pitchFamily="34" charset="0"/>
              <a:cs typeface="Segoe UI" pitchFamily="34" charset="0"/>
            </a:endParaRPr>
          </a:p>
        </p:txBody>
      </p:sp>
      <p:sp>
        <p:nvSpPr>
          <p:cNvPr id="3" name="Rectangle: Rounded Corners 2">
            <a:extLst>
              <a:ext uri="{FF2B5EF4-FFF2-40B4-BE49-F238E27FC236}">
                <a16:creationId xmlns:a16="http://schemas.microsoft.com/office/drawing/2014/main" id="{4DD29979-A5A5-6790-E82A-8C7D9AD61E9C}"/>
              </a:ext>
              <a:ext uri="{C183D7F6-B498-43B3-948B-1728B52AA6E4}">
                <adec:decorative xmlns:adec="http://schemas.microsoft.com/office/drawing/2017/decorative" val="1"/>
              </a:ext>
            </a:extLst>
          </p:cNvPr>
          <p:cNvSpPr/>
          <p:nvPr/>
        </p:nvSpPr>
        <p:spPr bwMode="auto">
          <a:xfrm>
            <a:off x="1378634" y="2004185"/>
            <a:ext cx="3780693" cy="4455961"/>
          </a:xfrm>
          <a:prstGeom prst="roundRect">
            <a:avLst>
              <a:gd name="adj" fmla="val 3938"/>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AU"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Rounded Corners 3">
            <a:extLst>
              <a:ext uri="{FF2B5EF4-FFF2-40B4-BE49-F238E27FC236}">
                <a16:creationId xmlns:a16="http://schemas.microsoft.com/office/drawing/2014/main" id="{59F72BA9-1DB4-1177-704C-53C6C509F8D4}"/>
              </a:ext>
              <a:ext uri="{C183D7F6-B498-43B3-948B-1728B52AA6E4}">
                <adec:decorative xmlns:adec="http://schemas.microsoft.com/office/drawing/2017/decorative" val="1"/>
              </a:ext>
            </a:extLst>
          </p:cNvPr>
          <p:cNvSpPr/>
          <p:nvPr/>
        </p:nvSpPr>
        <p:spPr bwMode="auto">
          <a:xfrm>
            <a:off x="2025748" y="3829449"/>
            <a:ext cx="3048734" cy="2529439"/>
          </a:xfrm>
          <a:prstGeom prst="roundRect">
            <a:avLst>
              <a:gd name="adj" fmla="val 3938"/>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AU" sz="200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Box 4">
            <a:extLst>
              <a:ext uri="{FF2B5EF4-FFF2-40B4-BE49-F238E27FC236}">
                <a16:creationId xmlns:a16="http://schemas.microsoft.com/office/drawing/2014/main" id="{B8709648-7975-BF3E-5CA4-EEF3321D873E}"/>
              </a:ext>
            </a:extLst>
          </p:cNvPr>
          <p:cNvSpPr txBox="1"/>
          <p:nvPr/>
        </p:nvSpPr>
        <p:spPr>
          <a:xfrm>
            <a:off x="893545" y="981200"/>
            <a:ext cx="4227687" cy="307777"/>
          </a:xfrm>
          <a:prstGeom prst="rect">
            <a:avLst/>
          </a:prstGeom>
          <a:noFill/>
        </p:spPr>
        <p:txBody>
          <a:bodyPr wrap="square" lIns="0" tIns="0" rIns="0" bIns="0" rtlCol="0">
            <a:spAutoFit/>
          </a:bodyPr>
          <a:lstStyle/>
          <a:p>
            <a:pPr algn="l"/>
            <a:r>
              <a:rPr lang="zh-CN" altLang="en-US" sz="2000" b="1">
                <a:gradFill>
                  <a:gsLst>
                    <a:gs pos="2917">
                      <a:schemeClr val="tx1"/>
                    </a:gs>
                    <a:gs pos="30000">
                      <a:schemeClr val="tx1"/>
                    </a:gs>
                  </a:gsLst>
                  <a:lin ang="5400000" scaled="0"/>
                </a:gradFill>
                <a:latin typeface="微软雅黑" panose="020B0503020204020204" pitchFamily="34" charset="-122"/>
                <a:ea typeface="微软雅黑" panose="020B0503020204020204" pitchFamily="34" charset="-122"/>
              </a:rPr>
              <a:t>人工智能</a:t>
            </a:r>
            <a:endParaRPr lang="en-AU" sz="2000" b="1">
              <a:gradFill>
                <a:gsLst>
                  <a:gs pos="2917">
                    <a:schemeClr val="tx1"/>
                  </a:gs>
                  <a:gs pos="30000">
                    <a:schemeClr val="tx1"/>
                  </a:gs>
                </a:gsLst>
                <a:lin ang="5400000" scaled="0"/>
              </a:gradFill>
              <a:latin typeface="微软雅黑" panose="020B0503020204020204" pitchFamily="34" charset="-122"/>
              <a:ea typeface="微软雅黑" panose="020B0503020204020204" pitchFamily="34" charset="-122"/>
            </a:endParaRPr>
          </a:p>
        </p:txBody>
      </p:sp>
      <p:sp>
        <p:nvSpPr>
          <p:cNvPr id="6" name="TextBox 5">
            <a:extLst>
              <a:ext uri="{FF2B5EF4-FFF2-40B4-BE49-F238E27FC236}">
                <a16:creationId xmlns:a16="http://schemas.microsoft.com/office/drawing/2014/main" id="{1C7F63AE-CFA4-34D8-DAC4-29CF3807DBCC}"/>
              </a:ext>
            </a:extLst>
          </p:cNvPr>
          <p:cNvSpPr txBox="1"/>
          <p:nvPr/>
        </p:nvSpPr>
        <p:spPr>
          <a:xfrm>
            <a:off x="1538810" y="2152028"/>
            <a:ext cx="3048734" cy="307777"/>
          </a:xfrm>
          <a:prstGeom prst="rect">
            <a:avLst/>
          </a:prstGeom>
          <a:noFill/>
        </p:spPr>
        <p:txBody>
          <a:bodyPr wrap="square" lIns="0" tIns="0" rIns="0" bIns="0" rtlCol="0">
            <a:spAutoFit/>
          </a:bodyPr>
          <a:lstStyle/>
          <a:p>
            <a:pPr algn="l"/>
            <a:r>
              <a:rPr lang="zh-CN" altLang="en-US" sz="2000" b="1">
                <a:gradFill>
                  <a:gsLst>
                    <a:gs pos="2917">
                      <a:schemeClr val="tx1"/>
                    </a:gs>
                    <a:gs pos="30000">
                      <a:schemeClr val="tx1"/>
                    </a:gs>
                  </a:gsLst>
                  <a:lin ang="5400000" scaled="0"/>
                </a:gradFill>
                <a:latin typeface="微软雅黑" panose="020B0503020204020204" pitchFamily="34" charset="-122"/>
                <a:ea typeface="微软雅黑" panose="020B0503020204020204" pitchFamily="34" charset="-122"/>
              </a:rPr>
              <a:t>机器学习</a:t>
            </a:r>
            <a:endParaRPr lang="en-AU" sz="2000" b="1">
              <a:gradFill>
                <a:gsLst>
                  <a:gs pos="2917">
                    <a:schemeClr val="tx1"/>
                  </a:gs>
                  <a:gs pos="30000">
                    <a:schemeClr val="tx1"/>
                  </a:gs>
                </a:gsLst>
                <a:lin ang="5400000" scaled="0"/>
              </a:gradFill>
              <a:latin typeface="微软雅黑" panose="020B0503020204020204" pitchFamily="34" charset="-122"/>
              <a:ea typeface="微软雅黑" panose="020B0503020204020204" pitchFamily="34" charset="-122"/>
            </a:endParaRPr>
          </a:p>
        </p:txBody>
      </p:sp>
      <p:sp>
        <p:nvSpPr>
          <p:cNvPr id="7" name="TextBox 6">
            <a:extLst>
              <a:ext uri="{FF2B5EF4-FFF2-40B4-BE49-F238E27FC236}">
                <a16:creationId xmlns:a16="http://schemas.microsoft.com/office/drawing/2014/main" id="{5E03BE6D-ED33-15B2-8395-DD4AAF6A0561}"/>
              </a:ext>
            </a:extLst>
          </p:cNvPr>
          <p:cNvSpPr txBox="1"/>
          <p:nvPr/>
        </p:nvSpPr>
        <p:spPr>
          <a:xfrm>
            <a:off x="2135363" y="3922533"/>
            <a:ext cx="1893274" cy="307777"/>
          </a:xfrm>
          <a:prstGeom prst="rect">
            <a:avLst/>
          </a:prstGeom>
          <a:noFill/>
        </p:spPr>
        <p:txBody>
          <a:bodyPr wrap="square" lIns="0" tIns="0" rIns="0" bIns="0" rtlCol="0">
            <a:spAutoFit/>
          </a:bodyPr>
          <a:lstStyle/>
          <a:p>
            <a:pPr algn="l"/>
            <a:r>
              <a:rPr lang="zh-CN" altLang="en-US" sz="2000" b="1">
                <a:gradFill>
                  <a:gsLst>
                    <a:gs pos="2917">
                      <a:schemeClr val="tx1"/>
                    </a:gs>
                    <a:gs pos="30000">
                      <a:schemeClr val="tx1"/>
                    </a:gs>
                  </a:gsLst>
                  <a:lin ang="5400000" scaled="0"/>
                </a:gradFill>
                <a:latin typeface="微软雅黑" panose="020B0503020204020204" pitchFamily="34" charset="-122"/>
                <a:ea typeface="微软雅黑" panose="020B0503020204020204" pitchFamily="34" charset="-122"/>
              </a:rPr>
              <a:t>深度学习</a:t>
            </a:r>
            <a:endParaRPr lang="en-AU" sz="2000" b="1">
              <a:gradFill>
                <a:gsLst>
                  <a:gs pos="2917">
                    <a:schemeClr val="tx1"/>
                  </a:gs>
                  <a:gs pos="30000">
                    <a:schemeClr val="tx1"/>
                  </a:gs>
                </a:gsLst>
                <a:lin ang="5400000" scaled="0"/>
              </a:gradFill>
              <a:latin typeface="微软雅黑" panose="020B0503020204020204" pitchFamily="34" charset="-122"/>
              <a:ea typeface="微软雅黑" panose="020B0503020204020204" pitchFamily="34" charset="-122"/>
            </a:endParaRPr>
          </a:p>
        </p:txBody>
      </p:sp>
      <p:grpSp>
        <p:nvGrpSpPr>
          <p:cNvPr id="15" name="Group 14" descr="Calendar showing 1956">
            <a:extLst>
              <a:ext uri="{FF2B5EF4-FFF2-40B4-BE49-F238E27FC236}">
                <a16:creationId xmlns:a16="http://schemas.microsoft.com/office/drawing/2014/main" id="{F7EF235E-69D4-01D4-A75F-6FADF6A1C46E}"/>
              </a:ext>
            </a:extLst>
          </p:cNvPr>
          <p:cNvGrpSpPr/>
          <p:nvPr/>
        </p:nvGrpSpPr>
        <p:grpSpPr>
          <a:xfrm>
            <a:off x="6275994" y="876126"/>
            <a:ext cx="636451" cy="587831"/>
            <a:chOff x="11022035" y="3798326"/>
            <a:chExt cx="513293" cy="474080"/>
          </a:xfrm>
        </p:grpSpPr>
        <p:sp>
          <p:nvSpPr>
            <p:cNvPr id="22" name="Freeform: Shape 21">
              <a:extLst>
                <a:ext uri="{FF2B5EF4-FFF2-40B4-BE49-F238E27FC236}">
                  <a16:creationId xmlns:a16="http://schemas.microsoft.com/office/drawing/2014/main" id="{4F248F02-5D39-1EA4-881D-C5256EDD464C}"/>
                </a:ext>
              </a:extLst>
            </p:cNvPr>
            <p:cNvSpPr/>
            <p:nvPr/>
          </p:nvSpPr>
          <p:spPr>
            <a:xfrm>
              <a:off x="11112617" y="3798326"/>
              <a:ext cx="45290" cy="83661"/>
            </a:xfrm>
            <a:custGeom>
              <a:avLst/>
              <a:gdLst>
                <a:gd name="connsiteX0" fmla="*/ 22645 w 45290"/>
                <a:gd name="connsiteY0" fmla="*/ 83661 h 83661"/>
                <a:gd name="connsiteX1" fmla="*/ 45291 w 45290"/>
                <a:gd name="connsiteY1" fmla="*/ 62746 h 83661"/>
                <a:gd name="connsiteX2" fmla="*/ 45291 w 45290"/>
                <a:gd name="connsiteY2" fmla="*/ 20915 h 83661"/>
                <a:gd name="connsiteX3" fmla="*/ 22645 w 45290"/>
                <a:gd name="connsiteY3" fmla="*/ 0 h 83661"/>
                <a:gd name="connsiteX4" fmla="*/ 0 w 45290"/>
                <a:gd name="connsiteY4" fmla="*/ 20915 h 83661"/>
                <a:gd name="connsiteX5" fmla="*/ 0 w 45290"/>
                <a:gd name="connsiteY5" fmla="*/ 62746 h 83661"/>
                <a:gd name="connsiteX6" fmla="*/ 22645 w 45290"/>
                <a:gd name="connsiteY6" fmla="*/ 83661 h 8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290" h="83661">
                  <a:moveTo>
                    <a:pt x="22645" y="83661"/>
                  </a:moveTo>
                  <a:cubicBezTo>
                    <a:pt x="35478" y="83661"/>
                    <a:pt x="45291" y="74598"/>
                    <a:pt x="45291" y="62746"/>
                  </a:cubicBezTo>
                  <a:lnTo>
                    <a:pt x="45291" y="20915"/>
                  </a:lnTo>
                  <a:cubicBezTo>
                    <a:pt x="45291" y="9063"/>
                    <a:pt x="35478" y="0"/>
                    <a:pt x="22645" y="0"/>
                  </a:cubicBezTo>
                  <a:cubicBezTo>
                    <a:pt x="9813" y="0"/>
                    <a:pt x="0" y="9063"/>
                    <a:pt x="0" y="20915"/>
                  </a:cubicBezTo>
                  <a:lnTo>
                    <a:pt x="0" y="62746"/>
                  </a:lnTo>
                  <a:cubicBezTo>
                    <a:pt x="0" y="74598"/>
                    <a:pt x="9813" y="83661"/>
                    <a:pt x="22645" y="83661"/>
                  </a:cubicBezTo>
                  <a:close/>
                </a:path>
              </a:pathLst>
            </a:custGeom>
            <a:solidFill>
              <a:schemeClr val="accent2">
                <a:alpha val="57000"/>
              </a:schemeClr>
            </a:solidFill>
            <a:ln w="754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lumMod val="60000"/>
                    <a:lumOff val="40000"/>
                  </a:srgbClr>
                </a:solidFill>
                <a:effectLst/>
                <a:uLnTx/>
                <a:uFillTx/>
                <a:latin typeface="Segoe UI"/>
                <a:ea typeface="+mn-ea"/>
                <a:cs typeface="+mn-cs"/>
              </a:endParaRPr>
            </a:p>
          </p:txBody>
        </p:sp>
        <p:sp>
          <p:nvSpPr>
            <p:cNvPr id="23" name="Freeform: Shape 22">
              <a:extLst>
                <a:ext uri="{FF2B5EF4-FFF2-40B4-BE49-F238E27FC236}">
                  <a16:creationId xmlns:a16="http://schemas.microsoft.com/office/drawing/2014/main" id="{8FB59A5C-7D25-757C-38B1-3BE3611FD956}"/>
                </a:ext>
              </a:extLst>
            </p:cNvPr>
            <p:cNvSpPr/>
            <p:nvPr/>
          </p:nvSpPr>
          <p:spPr>
            <a:xfrm>
              <a:off x="11022035" y="3965649"/>
              <a:ext cx="513293" cy="306757"/>
            </a:xfrm>
            <a:custGeom>
              <a:avLst/>
              <a:gdLst>
                <a:gd name="connsiteX0" fmla="*/ 45291 w 513293"/>
                <a:gd name="connsiteY0" fmla="*/ 41831 h 306757"/>
                <a:gd name="connsiteX1" fmla="*/ 468002 w 513293"/>
                <a:gd name="connsiteY1" fmla="*/ 41831 h 306757"/>
                <a:gd name="connsiteX2" fmla="*/ 468002 w 513293"/>
                <a:gd name="connsiteY2" fmla="*/ 264927 h 306757"/>
                <a:gd name="connsiteX3" fmla="*/ 45291 w 513293"/>
                <a:gd name="connsiteY3" fmla="*/ 264927 h 306757"/>
                <a:gd name="connsiteX4" fmla="*/ 45291 w 513293"/>
                <a:gd name="connsiteY4" fmla="*/ 41831 h 306757"/>
                <a:gd name="connsiteX5" fmla="*/ 0 w 513293"/>
                <a:gd name="connsiteY5" fmla="*/ 306758 h 306757"/>
                <a:gd name="connsiteX6" fmla="*/ 513293 w 513293"/>
                <a:gd name="connsiteY6" fmla="*/ 306758 h 306757"/>
                <a:gd name="connsiteX7" fmla="*/ 513293 w 513293"/>
                <a:gd name="connsiteY7" fmla="*/ 0 h 306757"/>
                <a:gd name="connsiteX8" fmla="*/ 0 w 513293"/>
                <a:gd name="connsiteY8" fmla="*/ 0 h 306757"/>
                <a:gd name="connsiteX9" fmla="*/ 0 w 513293"/>
                <a:gd name="connsiteY9" fmla="*/ 306758 h 306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3293" h="306757">
                  <a:moveTo>
                    <a:pt x="45291" y="41831"/>
                  </a:moveTo>
                  <a:lnTo>
                    <a:pt x="468002" y="41831"/>
                  </a:lnTo>
                  <a:lnTo>
                    <a:pt x="468002" y="264927"/>
                  </a:lnTo>
                  <a:lnTo>
                    <a:pt x="45291" y="264927"/>
                  </a:lnTo>
                  <a:lnTo>
                    <a:pt x="45291" y="41831"/>
                  </a:lnTo>
                  <a:close/>
                  <a:moveTo>
                    <a:pt x="0" y="306758"/>
                  </a:moveTo>
                  <a:lnTo>
                    <a:pt x="513293" y="306758"/>
                  </a:lnTo>
                  <a:lnTo>
                    <a:pt x="513293" y="0"/>
                  </a:lnTo>
                  <a:lnTo>
                    <a:pt x="0" y="0"/>
                  </a:lnTo>
                  <a:lnTo>
                    <a:pt x="0" y="306758"/>
                  </a:lnTo>
                  <a:close/>
                </a:path>
              </a:pathLst>
            </a:custGeom>
            <a:solidFill>
              <a:schemeClr val="accent2">
                <a:alpha val="57000"/>
              </a:schemeClr>
            </a:solidFill>
            <a:ln w="7541" cap="flat">
              <a:noFill/>
              <a:prstDash val="solid"/>
              <a:miter/>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1956</a:t>
              </a:r>
            </a:p>
          </p:txBody>
        </p:sp>
        <p:sp>
          <p:nvSpPr>
            <p:cNvPr id="24" name="Freeform: Shape 23">
              <a:extLst>
                <a:ext uri="{FF2B5EF4-FFF2-40B4-BE49-F238E27FC236}">
                  <a16:creationId xmlns:a16="http://schemas.microsoft.com/office/drawing/2014/main" id="{42AD6B50-2838-88C3-E44C-7FC5690BF746}"/>
                </a:ext>
              </a:extLst>
            </p:cNvPr>
            <p:cNvSpPr/>
            <p:nvPr/>
          </p:nvSpPr>
          <p:spPr>
            <a:xfrm>
              <a:off x="11399457" y="3798326"/>
              <a:ext cx="45290" cy="83661"/>
            </a:xfrm>
            <a:custGeom>
              <a:avLst/>
              <a:gdLst>
                <a:gd name="connsiteX0" fmla="*/ 22645 w 45290"/>
                <a:gd name="connsiteY0" fmla="*/ 83661 h 83661"/>
                <a:gd name="connsiteX1" fmla="*/ 45291 w 45290"/>
                <a:gd name="connsiteY1" fmla="*/ 62746 h 83661"/>
                <a:gd name="connsiteX2" fmla="*/ 45291 w 45290"/>
                <a:gd name="connsiteY2" fmla="*/ 20915 h 83661"/>
                <a:gd name="connsiteX3" fmla="*/ 22645 w 45290"/>
                <a:gd name="connsiteY3" fmla="*/ 0 h 83661"/>
                <a:gd name="connsiteX4" fmla="*/ 0 w 45290"/>
                <a:gd name="connsiteY4" fmla="*/ 20915 h 83661"/>
                <a:gd name="connsiteX5" fmla="*/ 0 w 45290"/>
                <a:gd name="connsiteY5" fmla="*/ 62746 h 83661"/>
                <a:gd name="connsiteX6" fmla="*/ 22645 w 45290"/>
                <a:gd name="connsiteY6" fmla="*/ 83661 h 8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290" h="83661">
                  <a:moveTo>
                    <a:pt x="22645" y="83661"/>
                  </a:moveTo>
                  <a:cubicBezTo>
                    <a:pt x="35478" y="83661"/>
                    <a:pt x="45291" y="74598"/>
                    <a:pt x="45291" y="62746"/>
                  </a:cubicBezTo>
                  <a:lnTo>
                    <a:pt x="45291" y="20915"/>
                  </a:lnTo>
                  <a:cubicBezTo>
                    <a:pt x="45291" y="9063"/>
                    <a:pt x="35478" y="0"/>
                    <a:pt x="22645" y="0"/>
                  </a:cubicBezTo>
                  <a:cubicBezTo>
                    <a:pt x="9813" y="0"/>
                    <a:pt x="0" y="9063"/>
                    <a:pt x="0" y="20915"/>
                  </a:cubicBezTo>
                  <a:lnTo>
                    <a:pt x="0" y="62746"/>
                  </a:lnTo>
                  <a:cubicBezTo>
                    <a:pt x="0" y="74598"/>
                    <a:pt x="9813" y="83661"/>
                    <a:pt x="22645" y="83661"/>
                  </a:cubicBezTo>
                  <a:close/>
                </a:path>
              </a:pathLst>
            </a:custGeom>
            <a:solidFill>
              <a:schemeClr val="accent2">
                <a:alpha val="57000"/>
              </a:schemeClr>
            </a:solidFill>
            <a:ln w="754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lumMod val="60000"/>
                    <a:lumOff val="40000"/>
                  </a:srgbClr>
                </a:solidFill>
                <a:effectLst/>
                <a:uLnTx/>
                <a:uFillTx/>
                <a:latin typeface="Segoe UI"/>
                <a:ea typeface="+mn-ea"/>
                <a:cs typeface="+mn-cs"/>
              </a:endParaRPr>
            </a:p>
          </p:txBody>
        </p:sp>
        <p:sp>
          <p:nvSpPr>
            <p:cNvPr id="25" name="Freeform: Shape 24">
              <a:extLst>
                <a:ext uri="{FF2B5EF4-FFF2-40B4-BE49-F238E27FC236}">
                  <a16:creationId xmlns:a16="http://schemas.microsoft.com/office/drawing/2014/main" id="{7A1D6208-732D-ED5C-266E-4F714E1B023E}"/>
                </a:ext>
              </a:extLst>
            </p:cNvPr>
            <p:cNvSpPr/>
            <p:nvPr/>
          </p:nvSpPr>
          <p:spPr>
            <a:xfrm>
              <a:off x="11022035" y="3840157"/>
              <a:ext cx="513293" cy="97604"/>
            </a:xfrm>
            <a:custGeom>
              <a:avLst/>
              <a:gdLst>
                <a:gd name="connsiteX0" fmla="*/ 452906 w 513293"/>
                <a:gd name="connsiteY0" fmla="*/ 0 h 97604"/>
                <a:gd name="connsiteX1" fmla="*/ 452906 w 513293"/>
                <a:gd name="connsiteY1" fmla="*/ 20915 h 97604"/>
                <a:gd name="connsiteX2" fmla="*/ 400067 w 513293"/>
                <a:gd name="connsiteY2" fmla="*/ 69718 h 97604"/>
                <a:gd name="connsiteX3" fmla="*/ 347228 w 513293"/>
                <a:gd name="connsiteY3" fmla="*/ 20915 h 97604"/>
                <a:gd name="connsiteX4" fmla="*/ 347228 w 513293"/>
                <a:gd name="connsiteY4" fmla="*/ 0 h 97604"/>
                <a:gd name="connsiteX5" fmla="*/ 166065 w 513293"/>
                <a:gd name="connsiteY5" fmla="*/ 0 h 97604"/>
                <a:gd name="connsiteX6" fmla="*/ 166065 w 513293"/>
                <a:gd name="connsiteY6" fmla="*/ 20915 h 97604"/>
                <a:gd name="connsiteX7" fmla="*/ 113226 w 513293"/>
                <a:gd name="connsiteY7" fmla="*/ 69718 h 97604"/>
                <a:gd name="connsiteX8" fmla="*/ 60387 w 513293"/>
                <a:gd name="connsiteY8" fmla="*/ 20915 h 97604"/>
                <a:gd name="connsiteX9" fmla="*/ 60387 w 513293"/>
                <a:gd name="connsiteY9" fmla="*/ 0 h 97604"/>
                <a:gd name="connsiteX10" fmla="*/ 0 w 513293"/>
                <a:gd name="connsiteY10" fmla="*/ 0 h 97604"/>
                <a:gd name="connsiteX11" fmla="*/ 0 w 513293"/>
                <a:gd name="connsiteY11" fmla="*/ 97605 h 97604"/>
                <a:gd name="connsiteX12" fmla="*/ 513293 w 513293"/>
                <a:gd name="connsiteY12" fmla="*/ 97605 h 97604"/>
                <a:gd name="connsiteX13" fmla="*/ 513293 w 513293"/>
                <a:gd name="connsiteY13" fmla="*/ 0 h 97604"/>
                <a:gd name="connsiteX14" fmla="*/ 452906 w 513293"/>
                <a:gd name="connsiteY14" fmla="*/ 0 h 97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13293" h="97604">
                  <a:moveTo>
                    <a:pt x="452906" y="0"/>
                  </a:moveTo>
                  <a:lnTo>
                    <a:pt x="452906" y="20915"/>
                  </a:lnTo>
                  <a:cubicBezTo>
                    <a:pt x="452906" y="48105"/>
                    <a:pt x="429506" y="69718"/>
                    <a:pt x="400067" y="69718"/>
                  </a:cubicBezTo>
                  <a:cubicBezTo>
                    <a:pt x="370628" y="69718"/>
                    <a:pt x="347228" y="48105"/>
                    <a:pt x="347228" y="20915"/>
                  </a:cubicBezTo>
                  <a:lnTo>
                    <a:pt x="347228" y="0"/>
                  </a:lnTo>
                  <a:lnTo>
                    <a:pt x="166065" y="0"/>
                  </a:lnTo>
                  <a:lnTo>
                    <a:pt x="166065" y="20915"/>
                  </a:lnTo>
                  <a:cubicBezTo>
                    <a:pt x="166065" y="48105"/>
                    <a:pt x="142665" y="69718"/>
                    <a:pt x="113226" y="69718"/>
                  </a:cubicBezTo>
                  <a:cubicBezTo>
                    <a:pt x="83788" y="69718"/>
                    <a:pt x="60387" y="48105"/>
                    <a:pt x="60387" y="20915"/>
                  </a:cubicBezTo>
                  <a:lnTo>
                    <a:pt x="60387" y="0"/>
                  </a:lnTo>
                  <a:lnTo>
                    <a:pt x="0" y="0"/>
                  </a:lnTo>
                  <a:lnTo>
                    <a:pt x="0" y="97605"/>
                  </a:lnTo>
                  <a:lnTo>
                    <a:pt x="513293" y="97605"/>
                  </a:lnTo>
                  <a:lnTo>
                    <a:pt x="513293" y="0"/>
                  </a:lnTo>
                  <a:lnTo>
                    <a:pt x="452906" y="0"/>
                  </a:lnTo>
                  <a:close/>
                </a:path>
              </a:pathLst>
            </a:custGeom>
            <a:solidFill>
              <a:srgbClr val="001D33"/>
            </a:solidFill>
            <a:ln w="754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lumMod val="60000"/>
                    <a:lumOff val="40000"/>
                  </a:srgbClr>
                </a:solidFill>
                <a:effectLst/>
                <a:uLnTx/>
                <a:uFillTx/>
                <a:latin typeface="Segoe UI"/>
                <a:ea typeface="+mn-ea"/>
                <a:cs typeface="+mn-cs"/>
              </a:endParaRPr>
            </a:p>
          </p:txBody>
        </p:sp>
      </p:grpSp>
      <p:grpSp>
        <p:nvGrpSpPr>
          <p:cNvPr id="29" name="Group 28" descr="Calendar showing 1997">
            <a:extLst>
              <a:ext uri="{FF2B5EF4-FFF2-40B4-BE49-F238E27FC236}">
                <a16:creationId xmlns:a16="http://schemas.microsoft.com/office/drawing/2014/main" id="{1D358392-AE3E-DA17-10C7-4C22A86472C5}"/>
              </a:ext>
            </a:extLst>
          </p:cNvPr>
          <p:cNvGrpSpPr/>
          <p:nvPr/>
        </p:nvGrpSpPr>
        <p:grpSpPr>
          <a:xfrm>
            <a:off x="6275994" y="2478685"/>
            <a:ext cx="636451" cy="587830"/>
            <a:chOff x="11022035" y="3798326"/>
            <a:chExt cx="513293" cy="474080"/>
          </a:xfrm>
        </p:grpSpPr>
        <p:sp>
          <p:nvSpPr>
            <p:cNvPr id="30" name="Freeform: Shape 29">
              <a:extLst>
                <a:ext uri="{FF2B5EF4-FFF2-40B4-BE49-F238E27FC236}">
                  <a16:creationId xmlns:a16="http://schemas.microsoft.com/office/drawing/2014/main" id="{DDCCC60B-A755-B9DD-FF68-8FA7657DEDB5}"/>
                </a:ext>
              </a:extLst>
            </p:cNvPr>
            <p:cNvSpPr/>
            <p:nvPr/>
          </p:nvSpPr>
          <p:spPr>
            <a:xfrm>
              <a:off x="11112617" y="3798326"/>
              <a:ext cx="45290" cy="83661"/>
            </a:xfrm>
            <a:custGeom>
              <a:avLst/>
              <a:gdLst>
                <a:gd name="connsiteX0" fmla="*/ 22645 w 45290"/>
                <a:gd name="connsiteY0" fmla="*/ 83661 h 83661"/>
                <a:gd name="connsiteX1" fmla="*/ 45291 w 45290"/>
                <a:gd name="connsiteY1" fmla="*/ 62746 h 83661"/>
                <a:gd name="connsiteX2" fmla="*/ 45291 w 45290"/>
                <a:gd name="connsiteY2" fmla="*/ 20915 h 83661"/>
                <a:gd name="connsiteX3" fmla="*/ 22645 w 45290"/>
                <a:gd name="connsiteY3" fmla="*/ 0 h 83661"/>
                <a:gd name="connsiteX4" fmla="*/ 0 w 45290"/>
                <a:gd name="connsiteY4" fmla="*/ 20915 h 83661"/>
                <a:gd name="connsiteX5" fmla="*/ 0 w 45290"/>
                <a:gd name="connsiteY5" fmla="*/ 62746 h 83661"/>
                <a:gd name="connsiteX6" fmla="*/ 22645 w 45290"/>
                <a:gd name="connsiteY6" fmla="*/ 83661 h 8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290" h="83661">
                  <a:moveTo>
                    <a:pt x="22645" y="83661"/>
                  </a:moveTo>
                  <a:cubicBezTo>
                    <a:pt x="35478" y="83661"/>
                    <a:pt x="45291" y="74598"/>
                    <a:pt x="45291" y="62746"/>
                  </a:cubicBezTo>
                  <a:lnTo>
                    <a:pt x="45291" y="20915"/>
                  </a:lnTo>
                  <a:cubicBezTo>
                    <a:pt x="45291" y="9063"/>
                    <a:pt x="35478" y="0"/>
                    <a:pt x="22645" y="0"/>
                  </a:cubicBezTo>
                  <a:cubicBezTo>
                    <a:pt x="9813" y="0"/>
                    <a:pt x="0" y="9063"/>
                    <a:pt x="0" y="20915"/>
                  </a:cubicBezTo>
                  <a:lnTo>
                    <a:pt x="0" y="62746"/>
                  </a:lnTo>
                  <a:cubicBezTo>
                    <a:pt x="0" y="74598"/>
                    <a:pt x="9813" y="83661"/>
                    <a:pt x="22645" y="83661"/>
                  </a:cubicBezTo>
                  <a:close/>
                </a:path>
              </a:pathLst>
            </a:custGeom>
            <a:solidFill>
              <a:schemeClr val="accent2">
                <a:alpha val="57000"/>
              </a:schemeClr>
            </a:solidFill>
            <a:ln w="754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lumMod val="60000"/>
                    <a:lumOff val="40000"/>
                  </a:srgbClr>
                </a:solidFill>
                <a:effectLst/>
                <a:uLnTx/>
                <a:uFillTx/>
                <a:latin typeface="Segoe UI"/>
                <a:ea typeface="+mn-ea"/>
                <a:cs typeface="+mn-cs"/>
              </a:endParaRPr>
            </a:p>
          </p:txBody>
        </p:sp>
        <p:sp>
          <p:nvSpPr>
            <p:cNvPr id="31" name="Freeform: Shape 30">
              <a:extLst>
                <a:ext uri="{FF2B5EF4-FFF2-40B4-BE49-F238E27FC236}">
                  <a16:creationId xmlns:a16="http://schemas.microsoft.com/office/drawing/2014/main" id="{C4AC5A8B-F9AE-0F04-68E1-4B0A93FE15DA}"/>
                </a:ext>
              </a:extLst>
            </p:cNvPr>
            <p:cNvSpPr/>
            <p:nvPr/>
          </p:nvSpPr>
          <p:spPr>
            <a:xfrm>
              <a:off x="11022035" y="3965649"/>
              <a:ext cx="513293" cy="306757"/>
            </a:xfrm>
            <a:custGeom>
              <a:avLst/>
              <a:gdLst>
                <a:gd name="connsiteX0" fmla="*/ 45291 w 513293"/>
                <a:gd name="connsiteY0" fmla="*/ 41831 h 306757"/>
                <a:gd name="connsiteX1" fmla="*/ 468002 w 513293"/>
                <a:gd name="connsiteY1" fmla="*/ 41831 h 306757"/>
                <a:gd name="connsiteX2" fmla="*/ 468002 w 513293"/>
                <a:gd name="connsiteY2" fmla="*/ 264927 h 306757"/>
                <a:gd name="connsiteX3" fmla="*/ 45291 w 513293"/>
                <a:gd name="connsiteY3" fmla="*/ 264927 h 306757"/>
                <a:gd name="connsiteX4" fmla="*/ 45291 w 513293"/>
                <a:gd name="connsiteY4" fmla="*/ 41831 h 306757"/>
                <a:gd name="connsiteX5" fmla="*/ 0 w 513293"/>
                <a:gd name="connsiteY5" fmla="*/ 306758 h 306757"/>
                <a:gd name="connsiteX6" fmla="*/ 513293 w 513293"/>
                <a:gd name="connsiteY6" fmla="*/ 306758 h 306757"/>
                <a:gd name="connsiteX7" fmla="*/ 513293 w 513293"/>
                <a:gd name="connsiteY7" fmla="*/ 0 h 306757"/>
                <a:gd name="connsiteX8" fmla="*/ 0 w 513293"/>
                <a:gd name="connsiteY8" fmla="*/ 0 h 306757"/>
                <a:gd name="connsiteX9" fmla="*/ 0 w 513293"/>
                <a:gd name="connsiteY9" fmla="*/ 306758 h 306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3293" h="306757">
                  <a:moveTo>
                    <a:pt x="45291" y="41831"/>
                  </a:moveTo>
                  <a:lnTo>
                    <a:pt x="468002" y="41831"/>
                  </a:lnTo>
                  <a:lnTo>
                    <a:pt x="468002" y="264927"/>
                  </a:lnTo>
                  <a:lnTo>
                    <a:pt x="45291" y="264927"/>
                  </a:lnTo>
                  <a:lnTo>
                    <a:pt x="45291" y="41831"/>
                  </a:lnTo>
                  <a:close/>
                  <a:moveTo>
                    <a:pt x="0" y="306758"/>
                  </a:moveTo>
                  <a:lnTo>
                    <a:pt x="513293" y="306758"/>
                  </a:lnTo>
                  <a:lnTo>
                    <a:pt x="513293" y="0"/>
                  </a:lnTo>
                  <a:lnTo>
                    <a:pt x="0" y="0"/>
                  </a:lnTo>
                  <a:lnTo>
                    <a:pt x="0" y="306758"/>
                  </a:lnTo>
                  <a:close/>
                </a:path>
              </a:pathLst>
            </a:custGeom>
            <a:solidFill>
              <a:schemeClr val="accent2">
                <a:alpha val="57000"/>
              </a:schemeClr>
            </a:solidFill>
            <a:ln w="7541" cap="flat">
              <a:noFill/>
              <a:prstDash val="solid"/>
              <a:miter/>
            </a:ln>
          </p:spPr>
          <p:txBody>
            <a:bodyPr wrap="none"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1997</a:t>
              </a:r>
            </a:p>
          </p:txBody>
        </p:sp>
        <p:sp>
          <p:nvSpPr>
            <p:cNvPr id="32" name="Freeform: Shape 31">
              <a:extLst>
                <a:ext uri="{FF2B5EF4-FFF2-40B4-BE49-F238E27FC236}">
                  <a16:creationId xmlns:a16="http://schemas.microsoft.com/office/drawing/2014/main" id="{4397A5A0-45E6-D682-1466-83B6D6293AB2}"/>
                </a:ext>
              </a:extLst>
            </p:cNvPr>
            <p:cNvSpPr/>
            <p:nvPr/>
          </p:nvSpPr>
          <p:spPr>
            <a:xfrm>
              <a:off x="11399457" y="3798326"/>
              <a:ext cx="45290" cy="83661"/>
            </a:xfrm>
            <a:custGeom>
              <a:avLst/>
              <a:gdLst>
                <a:gd name="connsiteX0" fmla="*/ 22645 w 45290"/>
                <a:gd name="connsiteY0" fmla="*/ 83661 h 83661"/>
                <a:gd name="connsiteX1" fmla="*/ 45291 w 45290"/>
                <a:gd name="connsiteY1" fmla="*/ 62746 h 83661"/>
                <a:gd name="connsiteX2" fmla="*/ 45291 w 45290"/>
                <a:gd name="connsiteY2" fmla="*/ 20915 h 83661"/>
                <a:gd name="connsiteX3" fmla="*/ 22645 w 45290"/>
                <a:gd name="connsiteY3" fmla="*/ 0 h 83661"/>
                <a:gd name="connsiteX4" fmla="*/ 0 w 45290"/>
                <a:gd name="connsiteY4" fmla="*/ 20915 h 83661"/>
                <a:gd name="connsiteX5" fmla="*/ 0 w 45290"/>
                <a:gd name="connsiteY5" fmla="*/ 62746 h 83661"/>
                <a:gd name="connsiteX6" fmla="*/ 22645 w 45290"/>
                <a:gd name="connsiteY6" fmla="*/ 83661 h 8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290" h="83661">
                  <a:moveTo>
                    <a:pt x="22645" y="83661"/>
                  </a:moveTo>
                  <a:cubicBezTo>
                    <a:pt x="35478" y="83661"/>
                    <a:pt x="45291" y="74598"/>
                    <a:pt x="45291" y="62746"/>
                  </a:cubicBezTo>
                  <a:lnTo>
                    <a:pt x="45291" y="20915"/>
                  </a:lnTo>
                  <a:cubicBezTo>
                    <a:pt x="45291" y="9063"/>
                    <a:pt x="35478" y="0"/>
                    <a:pt x="22645" y="0"/>
                  </a:cubicBezTo>
                  <a:cubicBezTo>
                    <a:pt x="9813" y="0"/>
                    <a:pt x="0" y="9063"/>
                    <a:pt x="0" y="20915"/>
                  </a:cubicBezTo>
                  <a:lnTo>
                    <a:pt x="0" y="62746"/>
                  </a:lnTo>
                  <a:cubicBezTo>
                    <a:pt x="0" y="74598"/>
                    <a:pt x="9813" y="83661"/>
                    <a:pt x="22645" y="83661"/>
                  </a:cubicBezTo>
                  <a:close/>
                </a:path>
              </a:pathLst>
            </a:custGeom>
            <a:solidFill>
              <a:schemeClr val="accent2">
                <a:alpha val="57000"/>
              </a:schemeClr>
            </a:solidFill>
            <a:ln w="754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lumMod val="60000"/>
                    <a:lumOff val="40000"/>
                  </a:srgbClr>
                </a:solidFill>
                <a:effectLst/>
                <a:uLnTx/>
                <a:uFillTx/>
                <a:latin typeface="Segoe UI"/>
                <a:ea typeface="+mn-ea"/>
                <a:cs typeface="+mn-cs"/>
              </a:endParaRPr>
            </a:p>
          </p:txBody>
        </p:sp>
        <p:sp>
          <p:nvSpPr>
            <p:cNvPr id="33" name="Freeform: Shape 32">
              <a:extLst>
                <a:ext uri="{FF2B5EF4-FFF2-40B4-BE49-F238E27FC236}">
                  <a16:creationId xmlns:a16="http://schemas.microsoft.com/office/drawing/2014/main" id="{D9EC9D96-CFA0-A969-914F-4479C2A344DD}"/>
                </a:ext>
              </a:extLst>
            </p:cNvPr>
            <p:cNvSpPr/>
            <p:nvPr/>
          </p:nvSpPr>
          <p:spPr>
            <a:xfrm>
              <a:off x="11022035" y="3840613"/>
              <a:ext cx="513293" cy="97604"/>
            </a:xfrm>
            <a:custGeom>
              <a:avLst/>
              <a:gdLst>
                <a:gd name="connsiteX0" fmla="*/ 452906 w 513293"/>
                <a:gd name="connsiteY0" fmla="*/ 0 h 97604"/>
                <a:gd name="connsiteX1" fmla="*/ 452906 w 513293"/>
                <a:gd name="connsiteY1" fmla="*/ 20915 h 97604"/>
                <a:gd name="connsiteX2" fmla="*/ 400067 w 513293"/>
                <a:gd name="connsiteY2" fmla="*/ 69718 h 97604"/>
                <a:gd name="connsiteX3" fmla="*/ 347228 w 513293"/>
                <a:gd name="connsiteY3" fmla="*/ 20915 h 97604"/>
                <a:gd name="connsiteX4" fmla="*/ 347228 w 513293"/>
                <a:gd name="connsiteY4" fmla="*/ 0 h 97604"/>
                <a:gd name="connsiteX5" fmla="*/ 166065 w 513293"/>
                <a:gd name="connsiteY5" fmla="*/ 0 h 97604"/>
                <a:gd name="connsiteX6" fmla="*/ 166065 w 513293"/>
                <a:gd name="connsiteY6" fmla="*/ 20915 h 97604"/>
                <a:gd name="connsiteX7" fmla="*/ 113226 w 513293"/>
                <a:gd name="connsiteY7" fmla="*/ 69718 h 97604"/>
                <a:gd name="connsiteX8" fmla="*/ 60387 w 513293"/>
                <a:gd name="connsiteY8" fmla="*/ 20915 h 97604"/>
                <a:gd name="connsiteX9" fmla="*/ 60387 w 513293"/>
                <a:gd name="connsiteY9" fmla="*/ 0 h 97604"/>
                <a:gd name="connsiteX10" fmla="*/ 0 w 513293"/>
                <a:gd name="connsiteY10" fmla="*/ 0 h 97604"/>
                <a:gd name="connsiteX11" fmla="*/ 0 w 513293"/>
                <a:gd name="connsiteY11" fmla="*/ 97605 h 97604"/>
                <a:gd name="connsiteX12" fmla="*/ 513293 w 513293"/>
                <a:gd name="connsiteY12" fmla="*/ 97605 h 97604"/>
                <a:gd name="connsiteX13" fmla="*/ 513293 w 513293"/>
                <a:gd name="connsiteY13" fmla="*/ 0 h 97604"/>
                <a:gd name="connsiteX14" fmla="*/ 452906 w 513293"/>
                <a:gd name="connsiteY14" fmla="*/ 0 h 97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13293" h="97604">
                  <a:moveTo>
                    <a:pt x="452906" y="0"/>
                  </a:moveTo>
                  <a:lnTo>
                    <a:pt x="452906" y="20915"/>
                  </a:lnTo>
                  <a:cubicBezTo>
                    <a:pt x="452906" y="48105"/>
                    <a:pt x="429506" y="69718"/>
                    <a:pt x="400067" y="69718"/>
                  </a:cubicBezTo>
                  <a:cubicBezTo>
                    <a:pt x="370628" y="69718"/>
                    <a:pt x="347228" y="48105"/>
                    <a:pt x="347228" y="20915"/>
                  </a:cubicBezTo>
                  <a:lnTo>
                    <a:pt x="347228" y="0"/>
                  </a:lnTo>
                  <a:lnTo>
                    <a:pt x="166065" y="0"/>
                  </a:lnTo>
                  <a:lnTo>
                    <a:pt x="166065" y="20915"/>
                  </a:lnTo>
                  <a:cubicBezTo>
                    <a:pt x="166065" y="48105"/>
                    <a:pt x="142665" y="69718"/>
                    <a:pt x="113226" y="69718"/>
                  </a:cubicBezTo>
                  <a:cubicBezTo>
                    <a:pt x="83788" y="69718"/>
                    <a:pt x="60387" y="48105"/>
                    <a:pt x="60387" y="20915"/>
                  </a:cubicBezTo>
                  <a:lnTo>
                    <a:pt x="60387" y="0"/>
                  </a:lnTo>
                  <a:lnTo>
                    <a:pt x="0" y="0"/>
                  </a:lnTo>
                  <a:lnTo>
                    <a:pt x="0" y="97605"/>
                  </a:lnTo>
                  <a:lnTo>
                    <a:pt x="513293" y="97605"/>
                  </a:lnTo>
                  <a:lnTo>
                    <a:pt x="513293" y="0"/>
                  </a:lnTo>
                  <a:lnTo>
                    <a:pt x="452906" y="0"/>
                  </a:lnTo>
                  <a:close/>
                </a:path>
              </a:pathLst>
            </a:custGeom>
            <a:solidFill>
              <a:srgbClr val="001D33"/>
            </a:solidFill>
            <a:ln w="754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lumMod val="60000"/>
                    <a:lumOff val="40000"/>
                  </a:srgbClr>
                </a:solidFill>
                <a:effectLst/>
                <a:uLnTx/>
                <a:uFillTx/>
                <a:latin typeface="Segoe UI"/>
                <a:ea typeface="+mn-ea"/>
                <a:cs typeface="+mn-cs"/>
              </a:endParaRPr>
            </a:p>
          </p:txBody>
        </p:sp>
      </p:grpSp>
      <p:sp>
        <p:nvSpPr>
          <p:cNvPr id="34" name="Text Placeholder 8">
            <a:extLst>
              <a:ext uri="{FF2B5EF4-FFF2-40B4-BE49-F238E27FC236}">
                <a16:creationId xmlns:a16="http://schemas.microsoft.com/office/drawing/2014/main" id="{B529B678-51A7-E3DB-0F9B-B6823005B258}"/>
              </a:ext>
            </a:extLst>
          </p:cNvPr>
          <p:cNvSpPr txBox="1">
            <a:spLocks/>
          </p:cNvSpPr>
          <p:nvPr/>
        </p:nvSpPr>
        <p:spPr>
          <a:xfrm>
            <a:off x="7023665" y="2435404"/>
            <a:ext cx="4719235" cy="800219"/>
          </a:xfrm>
          <a:prstGeom prst="rect">
            <a:avLst/>
          </a:prstGeom>
        </p:spPr>
        <p:txBody>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zh-CN" altLang="en-US">
                <a:solidFill>
                  <a:srgbClr val="0078D4"/>
                </a:solidFill>
                <a:latin typeface="微软雅黑" panose="020B0503020204020204" pitchFamily="34" charset="-122"/>
                <a:ea typeface="微软雅黑" panose="020B0503020204020204" pitchFamily="34" charset="-122"/>
              </a:rPr>
              <a:t>机器学习</a:t>
            </a:r>
            <a:endParaRPr lang="en-US">
              <a:solidFill>
                <a:srgbClr val="0078D4"/>
              </a:solidFill>
              <a:latin typeface="微软雅黑" panose="020B0503020204020204" pitchFamily="34" charset="-122"/>
              <a:ea typeface="微软雅黑" panose="020B0503020204020204" pitchFamily="34" charset="-122"/>
            </a:endParaRPr>
          </a:p>
          <a:p>
            <a:pPr lvl="1"/>
            <a:r>
              <a:rPr lang="zh-CN" altLang="en-US" sz="1600">
                <a:latin typeface="微软雅黑" panose="020B0503020204020204" pitchFamily="34" charset="-122"/>
                <a:ea typeface="微软雅黑" panose="020B0503020204020204" pitchFamily="34" charset="-122"/>
              </a:rPr>
              <a:t>人工智能的子集，使机器能够从现有数据中学习，并改进该数据以做出决策或预测</a:t>
            </a:r>
            <a:endParaRPr lang="en-US" sz="1600">
              <a:latin typeface="微软雅黑" panose="020B0503020204020204" pitchFamily="34" charset="-122"/>
              <a:ea typeface="微软雅黑" panose="020B0503020204020204" pitchFamily="34" charset="-122"/>
            </a:endParaRPr>
          </a:p>
        </p:txBody>
      </p:sp>
      <p:grpSp>
        <p:nvGrpSpPr>
          <p:cNvPr id="35" name="Group 34" descr="Calendar showing 2017">
            <a:extLst>
              <a:ext uri="{FF2B5EF4-FFF2-40B4-BE49-F238E27FC236}">
                <a16:creationId xmlns:a16="http://schemas.microsoft.com/office/drawing/2014/main" id="{E03463A6-D913-D1B0-238A-4DD81B7AB978}"/>
              </a:ext>
            </a:extLst>
          </p:cNvPr>
          <p:cNvGrpSpPr/>
          <p:nvPr/>
        </p:nvGrpSpPr>
        <p:grpSpPr>
          <a:xfrm>
            <a:off x="6275994" y="4024416"/>
            <a:ext cx="636451" cy="587830"/>
            <a:chOff x="11022035" y="3798326"/>
            <a:chExt cx="513293" cy="474080"/>
          </a:xfrm>
        </p:grpSpPr>
        <p:sp>
          <p:nvSpPr>
            <p:cNvPr id="36" name="Freeform: Shape 35">
              <a:extLst>
                <a:ext uri="{FF2B5EF4-FFF2-40B4-BE49-F238E27FC236}">
                  <a16:creationId xmlns:a16="http://schemas.microsoft.com/office/drawing/2014/main" id="{02B2F43B-7266-9939-A451-B0087EB6FFC2}"/>
                </a:ext>
              </a:extLst>
            </p:cNvPr>
            <p:cNvSpPr/>
            <p:nvPr/>
          </p:nvSpPr>
          <p:spPr>
            <a:xfrm>
              <a:off x="11112617" y="3798326"/>
              <a:ext cx="45290" cy="83661"/>
            </a:xfrm>
            <a:custGeom>
              <a:avLst/>
              <a:gdLst>
                <a:gd name="connsiteX0" fmla="*/ 22645 w 45290"/>
                <a:gd name="connsiteY0" fmla="*/ 83661 h 83661"/>
                <a:gd name="connsiteX1" fmla="*/ 45291 w 45290"/>
                <a:gd name="connsiteY1" fmla="*/ 62746 h 83661"/>
                <a:gd name="connsiteX2" fmla="*/ 45291 w 45290"/>
                <a:gd name="connsiteY2" fmla="*/ 20915 h 83661"/>
                <a:gd name="connsiteX3" fmla="*/ 22645 w 45290"/>
                <a:gd name="connsiteY3" fmla="*/ 0 h 83661"/>
                <a:gd name="connsiteX4" fmla="*/ 0 w 45290"/>
                <a:gd name="connsiteY4" fmla="*/ 20915 h 83661"/>
                <a:gd name="connsiteX5" fmla="*/ 0 w 45290"/>
                <a:gd name="connsiteY5" fmla="*/ 62746 h 83661"/>
                <a:gd name="connsiteX6" fmla="*/ 22645 w 45290"/>
                <a:gd name="connsiteY6" fmla="*/ 83661 h 8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290" h="83661">
                  <a:moveTo>
                    <a:pt x="22645" y="83661"/>
                  </a:moveTo>
                  <a:cubicBezTo>
                    <a:pt x="35478" y="83661"/>
                    <a:pt x="45291" y="74598"/>
                    <a:pt x="45291" y="62746"/>
                  </a:cubicBezTo>
                  <a:lnTo>
                    <a:pt x="45291" y="20915"/>
                  </a:lnTo>
                  <a:cubicBezTo>
                    <a:pt x="45291" y="9063"/>
                    <a:pt x="35478" y="0"/>
                    <a:pt x="22645" y="0"/>
                  </a:cubicBezTo>
                  <a:cubicBezTo>
                    <a:pt x="9813" y="0"/>
                    <a:pt x="0" y="9063"/>
                    <a:pt x="0" y="20915"/>
                  </a:cubicBezTo>
                  <a:lnTo>
                    <a:pt x="0" y="62746"/>
                  </a:lnTo>
                  <a:cubicBezTo>
                    <a:pt x="0" y="74598"/>
                    <a:pt x="9813" y="83661"/>
                    <a:pt x="22645" y="83661"/>
                  </a:cubicBezTo>
                  <a:close/>
                </a:path>
              </a:pathLst>
            </a:custGeom>
            <a:solidFill>
              <a:schemeClr val="accent2">
                <a:alpha val="57000"/>
              </a:schemeClr>
            </a:solidFill>
            <a:ln w="754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lumMod val="60000"/>
                    <a:lumOff val="40000"/>
                  </a:srgbClr>
                </a:solidFill>
                <a:effectLst/>
                <a:uLnTx/>
                <a:uFillTx/>
                <a:latin typeface="Segoe UI"/>
                <a:ea typeface="+mn-ea"/>
                <a:cs typeface="+mn-cs"/>
              </a:endParaRPr>
            </a:p>
          </p:txBody>
        </p:sp>
        <p:sp>
          <p:nvSpPr>
            <p:cNvPr id="37" name="Freeform: Shape 36">
              <a:extLst>
                <a:ext uri="{FF2B5EF4-FFF2-40B4-BE49-F238E27FC236}">
                  <a16:creationId xmlns:a16="http://schemas.microsoft.com/office/drawing/2014/main" id="{E7F24F16-9006-019C-5870-9F04256D27A7}"/>
                </a:ext>
              </a:extLst>
            </p:cNvPr>
            <p:cNvSpPr/>
            <p:nvPr/>
          </p:nvSpPr>
          <p:spPr>
            <a:xfrm>
              <a:off x="11022035" y="3965649"/>
              <a:ext cx="513293" cy="306757"/>
            </a:xfrm>
            <a:custGeom>
              <a:avLst/>
              <a:gdLst>
                <a:gd name="connsiteX0" fmla="*/ 45291 w 513293"/>
                <a:gd name="connsiteY0" fmla="*/ 41831 h 306757"/>
                <a:gd name="connsiteX1" fmla="*/ 468002 w 513293"/>
                <a:gd name="connsiteY1" fmla="*/ 41831 h 306757"/>
                <a:gd name="connsiteX2" fmla="*/ 468002 w 513293"/>
                <a:gd name="connsiteY2" fmla="*/ 264927 h 306757"/>
                <a:gd name="connsiteX3" fmla="*/ 45291 w 513293"/>
                <a:gd name="connsiteY3" fmla="*/ 264927 h 306757"/>
                <a:gd name="connsiteX4" fmla="*/ 45291 w 513293"/>
                <a:gd name="connsiteY4" fmla="*/ 41831 h 306757"/>
                <a:gd name="connsiteX5" fmla="*/ 0 w 513293"/>
                <a:gd name="connsiteY5" fmla="*/ 306758 h 306757"/>
                <a:gd name="connsiteX6" fmla="*/ 513293 w 513293"/>
                <a:gd name="connsiteY6" fmla="*/ 306758 h 306757"/>
                <a:gd name="connsiteX7" fmla="*/ 513293 w 513293"/>
                <a:gd name="connsiteY7" fmla="*/ 0 h 306757"/>
                <a:gd name="connsiteX8" fmla="*/ 0 w 513293"/>
                <a:gd name="connsiteY8" fmla="*/ 0 h 306757"/>
                <a:gd name="connsiteX9" fmla="*/ 0 w 513293"/>
                <a:gd name="connsiteY9" fmla="*/ 306758 h 306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3293" h="306757">
                  <a:moveTo>
                    <a:pt x="45291" y="41831"/>
                  </a:moveTo>
                  <a:lnTo>
                    <a:pt x="468002" y="41831"/>
                  </a:lnTo>
                  <a:lnTo>
                    <a:pt x="468002" y="264927"/>
                  </a:lnTo>
                  <a:lnTo>
                    <a:pt x="45291" y="264927"/>
                  </a:lnTo>
                  <a:lnTo>
                    <a:pt x="45291" y="41831"/>
                  </a:lnTo>
                  <a:close/>
                  <a:moveTo>
                    <a:pt x="0" y="306758"/>
                  </a:moveTo>
                  <a:lnTo>
                    <a:pt x="513293" y="306758"/>
                  </a:lnTo>
                  <a:lnTo>
                    <a:pt x="513293" y="0"/>
                  </a:lnTo>
                  <a:lnTo>
                    <a:pt x="0" y="0"/>
                  </a:lnTo>
                  <a:lnTo>
                    <a:pt x="0" y="306758"/>
                  </a:lnTo>
                  <a:close/>
                </a:path>
              </a:pathLst>
            </a:custGeom>
            <a:solidFill>
              <a:schemeClr val="accent2">
                <a:alpha val="57000"/>
              </a:schemeClr>
            </a:solidFill>
            <a:ln w="7541" cap="flat">
              <a:noFill/>
              <a:prstDash val="solid"/>
              <a:miter/>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2017</a:t>
              </a:r>
            </a:p>
          </p:txBody>
        </p:sp>
        <p:sp>
          <p:nvSpPr>
            <p:cNvPr id="38" name="Freeform: Shape 37">
              <a:extLst>
                <a:ext uri="{FF2B5EF4-FFF2-40B4-BE49-F238E27FC236}">
                  <a16:creationId xmlns:a16="http://schemas.microsoft.com/office/drawing/2014/main" id="{8C17EF01-D64B-F2A4-BCEA-8ECE8559FC22}"/>
                </a:ext>
              </a:extLst>
            </p:cNvPr>
            <p:cNvSpPr/>
            <p:nvPr/>
          </p:nvSpPr>
          <p:spPr>
            <a:xfrm>
              <a:off x="11399457" y="3798326"/>
              <a:ext cx="45290" cy="83661"/>
            </a:xfrm>
            <a:custGeom>
              <a:avLst/>
              <a:gdLst>
                <a:gd name="connsiteX0" fmla="*/ 22645 w 45290"/>
                <a:gd name="connsiteY0" fmla="*/ 83661 h 83661"/>
                <a:gd name="connsiteX1" fmla="*/ 45291 w 45290"/>
                <a:gd name="connsiteY1" fmla="*/ 62746 h 83661"/>
                <a:gd name="connsiteX2" fmla="*/ 45291 w 45290"/>
                <a:gd name="connsiteY2" fmla="*/ 20915 h 83661"/>
                <a:gd name="connsiteX3" fmla="*/ 22645 w 45290"/>
                <a:gd name="connsiteY3" fmla="*/ 0 h 83661"/>
                <a:gd name="connsiteX4" fmla="*/ 0 w 45290"/>
                <a:gd name="connsiteY4" fmla="*/ 20915 h 83661"/>
                <a:gd name="connsiteX5" fmla="*/ 0 w 45290"/>
                <a:gd name="connsiteY5" fmla="*/ 62746 h 83661"/>
                <a:gd name="connsiteX6" fmla="*/ 22645 w 45290"/>
                <a:gd name="connsiteY6" fmla="*/ 83661 h 8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290" h="83661">
                  <a:moveTo>
                    <a:pt x="22645" y="83661"/>
                  </a:moveTo>
                  <a:cubicBezTo>
                    <a:pt x="35478" y="83661"/>
                    <a:pt x="45291" y="74598"/>
                    <a:pt x="45291" y="62746"/>
                  </a:cubicBezTo>
                  <a:lnTo>
                    <a:pt x="45291" y="20915"/>
                  </a:lnTo>
                  <a:cubicBezTo>
                    <a:pt x="45291" y="9063"/>
                    <a:pt x="35478" y="0"/>
                    <a:pt x="22645" y="0"/>
                  </a:cubicBezTo>
                  <a:cubicBezTo>
                    <a:pt x="9813" y="0"/>
                    <a:pt x="0" y="9063"/>
                    <a:pt x="0" y="20915"/>
                  </a:cubicBezTo>
                  <a:lnTo>
                    <a:pt x="0" y="62746"/>
                  </a:lnTo>
                  <a:cubicBezTo>
                    <a:pt x="0" y="74598"/>
                    <a:pt x="9813" y="83661"/>
                    <a:pt x="22645" y="83661"/>
                  </a:cubicBezTo>
                  <a:close/>
                </a:path>
              </a:pathLst>
            </a:custGeom>
            <a:solidFill>
              <a:schemeClr val="accent2">
                <a:alpha val="57000"/>
              </a:schemeClr>
            </a:solidFill>
            <a:ln w="754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lumMod val="60000"/>
                    <a:lumOff val="40000"/>
                  </a:srgbClr>
                </a:solidFill>
                <a:effectLst/>
                <a:uLnTx/>
                <a:uFillTx/>
                <a:latin typeface="Segoe UI"/>
                <a:ea typeface="+mn-ea"/>
                <a:cs typeface="+mn-cs"/>
              </a:endParaRPr>
            </a:p>
          </p:txBody>
        </p:sp>
        <p:sp>
          <p:nvSpPr>
            <p:cNvPr id="39" name="Freeform: Shape 38">
              <a:extLst>
                <a:ext uri="{FF2B5EF4-FFF2-40B4-BE49-F238E27FC236}">
                  <a16:creationId xmlns:a16="http://schemas.microsoft.com/office/drawing/2014/main" id="{531376BB-C3F0-BDE2-1611-F8E951A6E5F1}"/>
                </a:ext>
              </a:extLst>
            </p:cNvPr>
            <p:cNvSpPr/>
            <p:nvPr/>
          </p:nvSpPr>
          <p:spPr>
            <a:xfrm>
              <a:off x="11022035" y="3840157"/>
              <a:ext cx="513293" cy="97604"/>
            </a:xfrm>
            <a:custGeom>
              <a:avLst/>
              <a:gdLst>
                <a:gd name="connsiteX0" fmla="*/ 452906 w 513293"/>
                <a:gd name="connsiteY0" fmla="*/ 0 h 97604"/>
                <a:gd name="connsiteX1" fmla="*/ 452906 w 513293"/>
                <a:gd name="connsiteY1" fmla="*/ 20915 h 97604"/>
                <a:gd name="connsiteX2" fmla="*/ 400067 w 513293"/>
                <a:gd name="connsiteY2" fmla="*/ 69718 h 97604"/>
                <a:gd name="connsiteX3" fmla="*/ 347228 w 513293"/>
                <a:gd name="connsiteY3" fmla="*/ 20915 h 97604"/>
                <a:gd name="connsiteX4" fmla="*/ 347228 w 513293"/>
                <a:gd name="connsiteY4" fmla="*/ 0 h 97604"/>
                <a:gd name="connsiteX5" fmla="*/ 166065 w 513293"/>
                <a:gd name="connsiteY5" fmla="*/ 0 h 97604"/>
                <a:gd name="connsiteX6" fmla="*/ 166065 w 513293"/>
                <a:gd name="connsiteY6" fmla="*/ 20915 h 97604"/>
                <a:gd name="connsiteX7" fmla="*/ 113226 w 513293"/>
                <a:gd name="connsiteY7" fmla="*/ 69718 h 97604"/>
                <a:gd name="connsiteX8" fmla="*/ 60387 w 513293"/>
                <a:gd name="connsiteY8" fmla="*/ 20915 h 97604"/>
                <a:gd name="connsiteX9" fmla="*/ 60387 w 513293"/>
                <a:gd name="connsiteY9" fmla="*/ 0 h 97604"/>
                <a:gd name="connsiteX10" fmla="*/ 0 w 513293"/>
                <a:gd name="connsiteY10" fmla="*/ 0 h 97604"/>
                <a:gd name="connsiteX11" fmla="*/ 0 w 513293"/>
                <a:gd name="connsiteY11" fmla="*/ 97605 h 97604"/>
                <a:gd name="connsiteX12" fmla="*/ 513293 w 513293"/>
                <a:gd name="connsiteY12" fmla="*/ 97605 h 97604"/>
                <a:gd name="connsiteX13" fmla="*/ 513293 w 513293"/>
                <a:gd name="connsiteY13" fmla="*/ 0 h 97604"/>
                <a:gd name="connsiteX14" fmla="*/ 452906 w 513293"/>
                <a:gd name="connsiteY14" fmla="*/ 0 h 97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13293" h="97604">
                  <a:moveTo>
                    <a:pt x="452906" y="0"/>
                  </a:moveTo>
                  <a:lnTo>
                    <a:pt x="452906" y="20915"/>
                  </a:lnTo>
                  <a:cubicBezTo>
                    <a:pt x="452906" y="48105"/>
                    <a:pt x="429506" y="69718"/>
                    <a:pt x="400067" y="69718"/>
                  </a:cubicBezTo>
                  <a:cubicBezTo>
                    <a:pt x="370628" y="69718"/>
                    <a:pt x="347228" y="48105"/>
                    <a:pt x="347228" y="20915"/>
                  </a:cubicBezTo>
                  <a:lnTo>
                    <a:pt x="347228" y="0"/>
                  </a:lnTo>
                  <a:lnTo>
                    <a:pt x="166065" y="0"/>
                  </a:lnTo>
                  <a:lnTo>
                    <a:pt x="166065" y="20915"/>
                  </a:lnTo>
                  <a:cubicBezTo>
                    <a:pt x="166065" y="48105"/>
                    <a:pt x="142665" y="69718"/>
                    <a:pt x="113226" y="69718"/>
                  </a:cubicBezTo>
                  <a:cubicBezTo>
                    <a:pt x="83788" y="69718"/>
                    <a:pt x="60387" y="48105"/>
                    <a:pt x="60387" y="20915"/>
                  </a:cubicBezTo>
                  <a:lnTo>
                    <a:pt x="60387" y="0"/>
                  </a:lnTo>
                  <a:lnTo>
                    <a:pt x="0" y="0"/>
                  </a:lnTo>
                  <a:lnTo>
                    <a:pt x="0" y="97605"/>
                  </a:lnTo>
                  <a:lnTo>
                    <a:pt x="513293" y="97605"/>
                  </a:lnTo>
                  <a:lnTo>
                    <a:pt x="513293" y="0"/>
                  </a:lnTo>
                  <a:lnTo>
                    <a:pt x="452906" y="0"/>
                  </a:lnTo>
                  <a:close/>
                </a:path>
              </a:pathLst>
            </a:custGeom>
            <a:solidFill>
              <a:srgbClr val="001D33"/>
            </a:solidFill>
            <a:ln w="754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lumMod val="60000"/>
                    <a:lumOff val="40000"/>
                  </a:srgbClr>
                </a:solidFill>
                <a:effectLst/>
                <a:uLnTx/>
                <a:uFillTx/>
                <a:latin typeface="Segoe UI"/>
                <a:ea typeface="+mn-ea"/>
                <a:cs typeface="+mn-cs"/>
              </a:endParaRPr>
            </a:p>
          </p:txBody>
        </p:sp>
      </p:grpSp>
      <p:sp>
        <p:nvSpPr>
          <p:cNvPr id="40" name="Text Placeholder 13">
            <a:extLst>
              <a:ext uri="{FF2B5EF4-FFF2-40B4-BE49-F238E27FC236}">
                <a16:creationId xmlns:a16="http://schemas.microsoft.com/office/drawing/2014/main" id="{5BD19361-28F6-0077-90B8-48A59CE28E7E}"/>
              </a:ext>
            </a:extLst>
          </p:cNvPr>
          <p:cNvSpPr txBox="1">
            <a:spLocks/>
          </p:cNvSpPr>
          <p:nvPr/>
        </p:nvSpPr>
        <p:spPr>
          <a:xfrm>
            <a:off x="7023665" y="3922533"/>
            <a:ext cx="4719235" cy="800219"/>
          </a:xfrm>
          <a:prstGeom prst="rect">
            <a:avLst/>
          </a:prstGeom>
        </p:spPr>
        <p:txBody>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zh-CN" altLang="en-US">
                <a:solidFill>
                  <a:srgbClr val="0078D4"/>
                </a:solidFill>
                <a:latin typeface="微软雅黑" panose="020B0503020204020204" pitchFamily="34" charset="-122"/>
                <a:ea typeface="微软雅黑" panose="020B0503020204020204" pitchFamily="34" charset="-122"/>
              </a:rPr>
              <a:t>深度学习</a:t>
            </a:r>
            <a:endParaRPr lang="en-US">
              <a:solidFill>
                <a:srgbClr val="0078D4"/>
              </a:solidFill>
              <a:latin typeface="微软雅黑" panose="020B0503020204020204" pitchFamily="34" charset="-122"/>
              <a:ea typeface="微软雅黑" panose="020B0503020204020204" pitchFamily="34" charset="-122"/>
            </a:endParaRPr>
          </a:p>
          <a:p>
            <a:pPr lvl="1"/>
            <a:r>
              <a:rPr lang="zh-CN" altLang="en-US" sz="1600">
                <a:latin typeface="微软雅黑" panose="020B0503020204020204" pitchFamily="34" charset="-122"/>
                <a:ea typeface="微软雅黑" panose="020B0503020204020204" pitchFamily="34" charset="-122"/>
              </a:rPr>
              <a:t>一种使用多层神经网络处理数据并做出决策的机器学习技术</a:t>
            </a:r>
            <a:endParaRPr lang="en-US" sz="1600">
              <a:latin typeface="微软雅黑" panose="020B0503020204020204" pitchFamily="34" charset="-122"/>
              <a:ea typeface="微软雅黑" panose="020B0503020204020204" pitchFamily="34" charset="-122"/>
            </a:endParaRPr>
          </a:p>
        </p:txBody>
      </p:sp>
      <p:cxnSp>
        <p:nvCxnSpPr>
          <p:cNvPr id="42" name="Straight Connector 41">
            <a:extLst>
              <a:ext uri="{FF2B5EF4-FFF2-40B4-BE49-F238E27FC236}">
                <a16:creationId xmlns:a16="http://schemas.microsoft.com/office/drawing/2014/main" id="{D5EC70E4-D01A-ADF6-A713-1B1EA2480FBE}"/>
              </a:ext>
              <a:ext uri="{C183D7F6-B498-43B3-948B-1728B52AA6E4}">
                <adec:decorative xmlns:adec="http://schemas.microsoft.com/office/drawing/2017/decorative" val="1"/>
              </a:ext>
            </a:extLst>
          </p:cNvPr>
          <p:cNvCxnSpPr/>
          <p:nvPr/>
        </p:nvCxnSpPr>
        <p:spPr>
          <a:xfrm>
            <a:off x="6995675" y="2185784"/>
            <a:ext cx="4568084" cy="0"/>
          </a:xfrm>
          <a:prstGeom prst="line">
            <a:avLst/>
          </a:prstGeom>
          <a:ln w="31750">
            <a:solidFill>
              <a:srgbClr val="66FFFF">
                <a:alpha val="50000"/>
              </a:srgb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9930DCAA-4EA1-9D4D-FBA5-088A5D30F2CE}"/>
              </a:ext>
              <a:ext uri="{C183D7F6-B498-43B3-948B-1728B52AA6E4}">
                <adec:decorative xmlns:adec="http://schemas.microsoft.com/office/drawing/2017/decorative" val="1"/>
              </a:ext>
            </a:extLst>
          </p:cNvPr>
          <p:cNvCxnSpPr/>
          <p:nvPr/>
        </p:nvCxnSpPr>
        <p:spPr>
          <a:xfrm>
            <a:off x="6995675" y="3760453"/>
            <a:ext cx="4568084" cy="0"/>
          </a:xfrm>
          <a:prstGeom prst="line">
            <a:avLst/>
          </a:prstGeom>
          <a:ln w="31750">
            <a:solidFill>
              <a:srgbClr val="66FFFF">
                <a:alpha val="50000"/>
              </a:srgb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2BAABCD2-D760-2812-EBD9-931DD779D19E}"/>
              </a:ext>
              <a:ext uri="{C183D7F6-B498-43B3-948B-1728B52AA6E4}">
                <adec:decorative xmlns:adec="http://schemas.microsoft.com/office/drawing/2017/decorative" val="1"/>
              </a:ext>
            </a:extLst>
          </p:cNvPr>
          <p:cNvCxnSpPr/>
          <p:nvPr/>
        </p:nvCxnSpPr>
        <p:spPr>
          <a:xfrm>
            <a:off x="6995675" y="5308867"/>
            <a:ext cx="4568084" cy="0"/>
          </a:xfrm>
          <a:prstGeom prst="line">
            <a:avLst/>
          </a:prstGeom>
          <a:ln w="31750">
            <a:solidFill>
              <a:srgbClr val="66FFFF">
                <a:alpha val="50000"/>
              </a:srgbClr>
            </a:solidFill>
          </a:ln>
        </p:spPr>
        <p:style>
          <a:lnRef idx="1">
            <a:schemeClr val="accent1"/>
          </a:lnRef>
          <a:fillRef idx="0">
            <a:schemeClr val="accent1"/>
          </a:fillRef>
          <a:effectRef idx="0">
            <a:schemeClr val="accent1"/>
          </a:effectRef>
          <a:fontRef idx="minor">
            <a:schemeClr val="tx1"/>
          </a:fontRef>
        </p:style>
      </p:cxnSp>
      <p:grpSp>
        <p:nvGrpSpPr>
          <p:cNvPr id="51" name="Group 50" descr="Calendar showing 2017">
            <a:extLst>
              <a:ext uri="{FF2B5EF4-FFF2-40B4-BE49-F238E27FC236}">
                <a16:creationId xmlns:a16="http://schemas.microsoft.com/office/drawing/2014/main" id="{6D462175-3A18-3433-1065-49970E2F6C8C}"/>
              </a:ext>
            </a:extLst>
          </p:cNvPr>
          <p:cNvGrpSpPr/>
          <p:nvPr/>
        </p:nvGrpSpPr>
        <p:grpSpPr>
          <a:xfrm>
            <a:off x="6275994" y="5569592"/>
            <a:ext cx="636451" cy="587830"/>
            <a:chOff x="11022035" y="3798326"/>
            <a:chExt cx="513293" cy="474080"/>
          </a:xfrm>
        </p:grpSpPr>
        <p:sp>
          <p:nvSpPr>
            <p:cNvPr id="52" name="Freeform: Shape 51">
              <a:extLst>
                <a:ext uri="{FF2B5EF4-FFF2-40B4-BE49-F238E27FC236}">
                  <a16:creationId xmlns:a16="http://schemas.microsoft.com/office/drawing/2014/main" id="{DE12108C-76A3-E463-A31F-243D38DB2B70}"/>
                </a:ext>
              </a:extLst>
            </p:cNvPr>
            <p:cNvSpPr/>
            <p:nvPr/>
          </p:nvSpPr>
          <p:spPr>
            <a:xfrm>
              <a:off x="11112617" y="3798326"/>
              <a:ext cx="45290" cy="83661"/>
            </a:xfrm>
            <a:custGeom>
              <a:avLst/>
              <a:gdLst>
                <a:gd name="connsiteX0" fmla="*/ 22645 w 45290"/>
                <a:gd name="connsiteY0" fmla="*/ 83661 h 83661"/>
                <a:gd name="connsiteX1" fmla="*/ 45291 w 45290"/>
                <a:gd name="connsiteY1" fmla="*/ 62746 h 83661"/>
                <a:gd name="connsiteX2" fmla="*/ 45291 w 45290"/>
                <a:gd name="connsiteY2" fmla="*/ 20915 h 83661"/>
                <a:gd name="connsiteX3" fmla="*/ 22645 w 45290"/>
                <a:gd name="connsiteY3" fmla="*/ 0 h 83661"/>
                <a:gd name="connsiteX4" fmla="*/ 0 w 45290"/>
                <a:gd name="connsiteY4" fmla="*/ 20915 h 83661"/>
                <a:gd name="connsiteX5" fmla="*/ 0 w 45290"/>
                <a:gd name="connsiteY5" fmla="*/ 62746 h 83661"/>
                <a:gd name="connsiteX6" fmla="*/ 22645 w 45290"/>
                <a:gd name="connsiteY6" fmla="*/ 83661 h 8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290" h="83661">
                  <a:moveTo>
                    <a:pt x="22645" y="83661"/>
                  </a:moveTo>
                  <a:cubicBezTo>
                    <a:pt x="35478" y="83661"/>
                    <a:pt x="45291" y="74598"/>
                    <a:pt x="45291" y="62746"/>
                  </a:cubicBezTo>
                  <a:lnTo>
                    <a:pt x="45291" y="20915"/>
                  </a:lnTo>
                  <a:cubicBezTo>
                    <a:pt x="45291" y="9063"/>
                    <a:pt x="35478" y="0"/>
                    <a:pt x="22645" y="0"/>
                  </a:cubicBezTo>
                  <a:cubicBezTo>
                    <a:pt x="9813" y="0"/>
                    <a:pt x="0" y="9063"/>
                    <a:pt x="0" y="20915"/>
                  </a:cubicBezTo>
                  <a:lnTo>
                    <a:pt x="0" y="62746"/>
                  </a:lnTo>
                  <a:cubicBezTo>
                    <a:pt x="0" y="74598"/>
                    <a:pt x="9813" y="83661"/>
                    <a:pt x="22645" y="83661"/>
                  </a:cubicBezTo>
                  <a:close/>
                </a:path>
              </a:pathLst>
            </a:custGeom>
            <a:solidFill>
              <a:schemeClr val="accent2">
                <a:alpha val="57000"/>
              </a:schemeClr>
            </a:solidFill>
            <a:ln w="754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lumMod val="60000"/>
                    <a:lumOff val="40000"/>
                  </a:srgbClr>
                </a:solidFill>
                <a:effectLst/>
                <a:uLnTx/>
                <a:uFillTx/>
                <a:latin typeface="Segoe UI"/>
                <a:ea typeface="+mn-ea"/>
                <a:cs typeface="+mn-cs"/>
              </a:endParaRPr>
            </a:p>
          </p:txBody>
        </p:sp>
        <p:sp>
          <p:nvSpPr>
            <p:cNvPr id="53" name="Freeform: Shape 52">
              <a:extLst>
                <a:ext uri="{FF2B5EF4-FFF2-40B4-BE49-F238E27FC236}">
                  <a16:creationId xmlns:a16="http://schemas.microsoft.com/office/drawing/2014/main" id="{8E0CD99D-C601-BA55-57FB-D1298C414BAD}"/>
                </a:ext>
              </a:extLst>
            </p:cNvPr>
            <p:cNvSpPr/>
            <p:nvPr/>
          </p:nvSpPr>
          <p:spPr>
            <a:xfrm>
              <a:off x="11022035" y="3965649"/>
              <a:ext cx="513293" cy="306757"/>
            </a:xfrm>
            <a:custGeom>
              <a:avLst/>
              <a:gdLst>
                <a:gd name="connsiteX0" fmla="*/ 45291 w 513293"/>
                <a:gd name="connsiteY0" fmla="*/ 41831 h 306757"/>
                <a:gd name="connsiteX1" fmla="*/ 468002 w 513293"/>
                <a:gd name="connsiteY1" fmla="*/ 41831 h 306757"/>
                <a:gd name="connsiteX2" fmla="*/ 468002 w 513293"/>
                <a:gd name="connsiteY2" fmla="*/ 264927 h 306757"/>
                <a:gd name="connsiteX3" fmla="*/ 45291 w 513293"/>
                <a:gd name="connsiteY3" fmla="*/ 264927 h 306757"/>
                <a:gd name="connsiteX4" fmla="*/ 45291 w 513293"/>
                <a:gd name="connsiteY4" fmla="*/ 41831 h 306757"/>
                <a:gd name="connsiteX5" fmla="*/ 0 w 513293"/>
                <a:gd name="connsiteY5" fmla="*/ 306758 h 306757"/>
                <a:gd name="connsiteX6" fmla="*/ 513293 w 513293"/>
                <a:gd name="connsiteY6" fmla="*/ 306758 h 306757"/>
                <a:gd name="connsiteX7" fmla="*/ 513293 w 513293"/>
                <a:gd name="connsiteY7" fmla="*/ 0 h 306757"/>
                <a:gd name="connsiteX8" fmla="*/ 0 w 513293"/>
                <a:gd name="connsiteY8" fmla="*/ 0 h 306757"/>
                <a:gd name="connsiteX9" fmla="*/ 0 w 513293"/>
                <a:gd name="connsiteY9" fmla="*/ 306758 h 306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3293" h="306757">
                  <a:moveTo>
                    <a:pt x="45291" y="41831"/>
                  </a:moveTo>
                  <a:lnTo>
                    <a:pt x="468002" y="41831"/>
                  </a:lnTo>
                  <a:lnTo>
                    <a:pt x="468002" y="264927"/>
                  </a:lnTo>
                  <a:lnTo>
                    <a:pt x="45291" y="264927"/>
                  </a:lnTo>
                  <a:lnTo>
                    <a:pt x="45291" y="41831"/>
                  </a:lnTo>
                  <a:close/>
                  <a:moveTo>
                    <a:pt x="0" y="306758"/>
                  </a:moveTo>
                  <a:lnTo>
                    <a:pt x="513293" y="306758"/>
                  </a:lnTo>
                  <a:lnTo>
                    <a:pt x="513293" y="0"/>
                  </a:lnTo>
                  <a:lnTo>
                    <a:pt x="0" y="0"/>
                  </a:lnTo>
                  <a:lnTo>
                    <a:pt x="0" y="306758"/>
                  </a:lnTo>
                  <a:close/>
                </a:path>
              </a:pathLst>
            </a:custGeom>
            <a:solidFill>
              <a:schemeClr val="accent2">
                <a:alpha val="57000"/>
              </a:schemeClr>
            </a:solidFill>
            <a:ln w="7541" cap="flat">
              <a:noFill/>
              <a:prstDash val="solid"/>
              <a:miter/>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2021</a:t>
              </a:r>
            </a:p>
          </p:txBody>
        </p:sp>
        <p:sp>
          <p:nvSpPr>
            <p:cNvPr id="54" name="Freeform: Shape 53">
              <a:extLst>
                <a:ext uri="{FF2B5EF4-FFF2-40B4-BE49-F238E27FC236}">
                  <a16:creationId xmlns:a16="http://schemas.microsoft.com/office/drawing/2014/main" id="{F2972B97-8397-3819-5393-45A9EF90EE91}"/>
                </a:ext>
              </a:extLst>
            </p:cNvPr>
            <p:cNvSpPr/>
            <p:nvPr/>
          </p:nvSpPr>
          <p:spPr>
            <a:xfrm>
              <a:off x="11399457" y="3798326"/>
              <a:ext cx="45290" cy="83661"/>
            </a:xfrm>
            <a:custGeom>
              <a:avLst/>
              <a:gdLst>
                <a:gd name="connsiteX0" fmla="*/ 22645 w 45290"/>
                <a:gd name="connsiteY0" fmla="*/ 83661 h 83661"/>
                <a:gd name="connsiteX1" fmla="*/ 45291 w 45290"/>
                <a:gd name="connsiteY1" fmla="*/ 62746 h 83661"/>
                <a:gd name="connsiteX2" fmla="*/ 45291 w 45290"/>
                <a:gd name="connsiteY2" fmla="*/ 20915 h 83661"/>
                <a:gd name="connsiteX3" fmla="*/ 22645 w 45290"/>
                <a:gd name="connsiteY3" fmla="*/ 0 h 83661"/>
                <a:gd name="connsiteX4" fmla="*/ 0 w 45290"/>
                <a:gd name="connsiteY4" fmla="*/ 20915 h 83661"/>
                <a:gd name="connsiteX5" fmla="*/ 0 w 45290"/>
                <a:gd name="connsiteY5" fmla="*/ 62746 h 83661"/>
                <a:gd name="connsiteX6" fmla="*/ 22645 w 45290"/>
                <a:gd name="connsiteY6" fmla="*/ 83661 h 8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290" h="83661">
                  <a:moveTo>
                    <a:pt x="22645" y="83661"/>
                  </a:moveTo>
                  <a:cubicBezTo>
                    <a:pt x="35478" y="83661"/>
                    <a:pt x="45291" y="74598"/>
                    <a:pt x="45291" y="62746"/>
                  </a:cubicBezTo>
                  <a:lnTo>
                    <a:pt x="45291" y="20915"/>
                  </a:lnTo>
                  <a:cubicBezTo>
                    <a:pt x="45291" y="9063"/>
                    <a:pt x="35478" y="0"/>
                    <a:pt x="22645" y="0"/>
                  </a:cubicBezTo>
                  <a:cubicBezTo>
                    <a:pt x="9813" y="0"/>
                    <a:pt x="0" y="9063"/>
                    <a:pt x="0" y="20915"/>
                  </a:cubicBezTo>
                  <a:lnTo>
                    <a:pt x="0" y="62746"/>
                  </a:lnTo>
                  <a:cubicBezTo>
                    <a:pt x="0" y="74598"/>
                    <a:pt x="9813" y="83661"/>
                    <a:pt x="22645" y="83661"/>
                  </a:cubicBezTo>
                  <a:close/>
                </a:path>
              </a:pathLst>
            </a:custGeom>
            <a:solidFill>
              <a:schemeClr val="accent2">
                <a:alpha val="57000"/>
              </a:schemeClr>
            </a:solidFill>
            <a:ln w="754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lumMod val="60000"/>
                    <a:lumOff val="40000"/>
                  </a:srgbClr>
                </a:solidFill>
                <a:effectLst/>
                <a:uLnTx/>
                <a:uFillTx/>
                <a:latin typeface="Segoe UI"/>
                <a:ea typeface="+mn-ea"/>
                <a:cs typeface="+mn-cs"/>
              </a:endParaRPr>
            </a:p>
          </p:txBody>
        </p:sp>
        <p:sp>
          <p:nvSpPr>
            <p:cNvPr id="55" name="Freeform: Shape 54">
              <a:extLst>
                <a:ext uri="{FF2B5EF4-FFF2-40B4-BE49-F238E27FC236}">
                  <a16:creationId xmlns:a16="http://schemas.microsoft.com/office/drawing/2014/main" id="{3FFF0B78-890F-03FC-703F-A359A89710E5}"/>
                </a:ext>
              </a:extLst>
            </p:cNvPr>
            <p:cNvSpPr/>
            <p:nvPr/>
          </p:nvSpPr>
          <p:spPr>
            <a:xfrm>
              <a:off x="11022035" y="3840157"/>
              <a:ext cx="513293" cy="97604"/>
            </a:xfrm>
            <a:custGeom>
              <a:avLst/>
              <a:gdLst>
                <a:gd name="connsiteX0" fmla="*/ 452906 w 513293"/>
                <a:gd name="connsiteY0" fmla="*/ 0 h 97604"/>
                <a:gd name="connsiteX1" fmla="*/ 452906 w 513293"/>
                <a:gd name="connsiteY1" fmla="*/ 20915 h 97604"/>
                <a:gd name="connsiteX2" fmla="*/ 400067 w 513293"/>
                <a:gd name="connsiteY2" fmla="*/ 69718 h 97604"/>
                <a:gd name="connsiteX3" fmla="*/ 347228 w 513293"/>
                <a:gd name="connsiteY3" fmla="*/ 20915 h 97604"/>
                <a:gd name="connsiteX4" fmla="*/ 347228 w 513293"/>
                <a:gd name="connsiteY4" fmla="*/ 0 h 97604"/>
                <a:gd name="connsiteX5" fmla="*/ 166065 w 513293"/>
                <a:gd name="connsiteY5" fmla="*/ 0 h 97604"/>
                <a:gd name="connsiteX6" fmla="*/ 166065 w 513293"/>
                <a:gd name="connsiteY6" fmla="*/ 20915 h 97604"/>
                <a:gd name="connsiteX7" fmla="*/ 113226 w 513293"/>
                <a:gd name="connsiteY7" fmla="*/ 69718 h 97604"/>
                <a:gd name="connsiteX8" fmla="*/ 60387 w 513293"/>
                <a:gd name="connsiteY8" fmla="*/ 20915 h 97604"/>
                <a:gd name="connsiteX9" fmla="*/ 60387 w 513293"/>
                <a:gd name="connsiteY9" fmla="*/ 0 h 97604"/>
                <a:gd name="connsiteX10" fmla="*/ 0 w 513293"/>
                <a:gd name="connsiteY10" fmla="*/ 0 h 97604"/>
                <a:gd name="connsiteX11" fmla="*/ 0 w 513293"/>
                <a:gd name="connsiteY11" fmla="*/ 97605 h 97604"/>
                <a:gd name="connsiteX12" fmla="*/ 513293 w 513293"/>
                <a:gd name="connsiteY12" fmla="*/ 97605 h 97604"/>
                <a:gd name="connsiteX13" fmla="*/ 513293 w 513293"/>
                <a:gd name="connsiteY13" fmla="*/ 0 h 97604"/>
                <a:gd name="connsiteX14" fmla="*/ 452906 w 513293"/>
                <a:gd name="connsiteY14" fmla="*/ 0 h 97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13293" h="97604">
                  <a:moveTo>
                    <a:pt x="452906" y="0"/>
                  </a:moveTo>
                  <a:lnTo>
                    <a:pt x="452906" y="20915"/>
                  </a:lnTo>
                  <a:cubicBezTo>
                    <a:pt x="452906" y="48105"/>
                    <a:pt x="429506" y="69718"/>
                    <a:pt x="400067" y="69718"/>
                  </a:cubicBezTo>
                  <a:cubicBezTo>
                    <a:pt x="370628" y="69718"/>
                    <a:pt x="347228" y="48105"/>
                    <a:pt x="347228" y="20915"/>
                  </a:cubicBezTo>
                  <a:lnTo>
                    <a:pt x="347228" y="0"/>
                  </a:lnTo>
                  <a:lnTo>
                    <a:pt x="166065" y="0"/>
                  </a:lnTo>
                  <a:lnTo>
                    <a:pt x="166065" y="20915"/>
                  </a:lnTo>
                  <a:cubicBezTo>
                    <a:pt x="166065" y="48105"/>
                    <a:pt x="142665" y="69718"/>
                    <a:pt x="113226" y="69718"/>
                  </a:cubicBezTo>
                  <a:cubicBezTo>
                    <a:pt x="83788" y="69718"/>
                    <a:pt x="60387" y="48105"/>
                    <a:pt x="60387" y="20915"/>
                  </a:cubicBezTo>
                  <a:lnTo>
                    <a:pt x="60387" y="0"/>
                  </a:lnTo>
                  <a:lnTo>
                    <a:pt x="0" y="0"/>
                  </a:lnTo>
                  <a:lnTo>
                    <a:pt x="0" y="97605"/>
                  </a:lnTo>
                  <a:lnTo>
                    <a:pt x="513293" y="97605"/>
                  </a:lnTo>
                  <a:lnTo>
                    <a:pt x="513293" y="0"/>
                  </a:lnTo>
                  <a:lnTo>
                    <a:pt x="452906" y="0"/>
                  </a:lnTo>
                  <a:close/>
                </a:path>
              </a:pathLst>
            </a:custGeom>
            <a:solidFill>
              <a:srgbClr val="001D33"/>
            </a:solidFill>
            <a:ln w="754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lumMod val="60000"/>
                    <a:lumOff val="40000"/>
                  </a:srgbClr>
                </a:solidFill>
                <a:effectLst/>
                <a:uLnTx/>
                <a:uFillTx/>
                <a:latin typeface="Segoe UI"/>
                <a:ea typeface="+mn-ea"/>
                <a:cs typeface="+mn-cs"/>
              </a:endParaRPr>
            </a:p>
          </p:txBody>
        </p:sp>
      </p:grpSp>
      <p:sp>
        <p:nvSpPr>
          <p:cNvPr id="56" name="Text Placeholder 13">
            <a:extLst>
              <a:ext uri="{FF2B5EF4-FFF2-40B4-BE49-F238E27FC236}">
                <a16:creationId xmlns:a16="http://schemas.microsoft.com/office/drawing/2014/main" id="{28022FED-2B69-9D82-55F4-36FCD528C544}"/>
              </a:ext>
            </a:extLst>
          </p:cNvPr>
          <p:cNvSpPr txBox="1">
            <a:spLocks/>
          </p:cNvSpPr>
          <p:nvPr/>
        </p:nvSpPr>
        <p:spPr>
          <a:xfrm>
            <a:off x="7023665" y="5494873"/>
            <a:ext cx="4873060" cy="800219"/>
          </a:xfrm>
          <a:prstGeom prst="rect">
            <a:avLst/>
          </a:prstGeom>
        </p:spPr>
        <p:txBody>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zh-CN" altLang="en-US" b="1">
                <a:solidFill>
                  <a:schemeClr val="accent3"/>
                </a:solidFill>
                <a:latin typeface="微软雅黑" panose="020B0503020204020204" pitchFamily="34" charset="-122"/>
                <a:ea typeface="微软雅黑" panose="020B0503020204020204" pitchFamily="34" charset="-122"/>
              </a:rPr>
              <a:t>生成式 </a:t>
            </a:r>
            <a:r>
              <a:rPr lang="en-US" altLang="zh-CN" b="1">
                <a:solidFill>
                  <a:schemeClr val="accent3"/>
                </a:solidFill>
                <a:latin typeface="微软雅黑" panose="020B0503020204020204" pitchFamily="34" charset="-122"/>
                <a:ea typeface="微软雅黑" panose="020B0503020204020204" pitchFamily="34" charset="-122"/>
              </a:rPr>
              <a:t>AI</a:t>
            </a:r>
            <a:br>
              <a:rPr lang="en-US" altLang="zh-CN" b="1">
                <a:solidFill>
                  <a:schemeClr val="accent3"/>
                </a:solidFill>
                <a:latin typeface="微软雅黑" panose="020B0503020204020204" pitchFamily="34" charset="-122"/>
                <a:ea typeface="微软雅黑" panose="020B0503020204020204" pitchFamily="34" charset="-122"/>
              </a:rPr>
            </a:br>
            <a:r>
              <a:rPr lang="zh-CN" altLang="en-US" sz="1600">
                <a:latin typeface="微软雅黑" panose="020B0503020204020204" pitchFamily="34" charset="-122"/>
                <a:ea typeface="微软雅黑" panose="020B0503020204020204" pitchFamily="34" charset="-122"/>
              </a:rPr>
              <a:t>根据提示或现有数据创建新的书面、视觉和听觉内容</a:t>
            </a:r>
            <a:endParaRPr lang="en-US" sz="1600">
              <a:latin typeface="微软雅黑" panose="020B0503020204020204" pitchFamily="34" charset="-122"/>
              <a:ea typeface="微软雅黑" panose="020B0503020204020204" pitchFamily="34" charset="-122"/>
            </a:endParaRPr>
          </a:p>
          <a:p>
            <a:endParaRPr lang="en-US">
              <a:latin typeface="微软雅黑" panose="020B0503020204020204" pitchFamily="34" charset="-122"/>
              <a:ea typeface="微软雅黑" panose="020B0503020204020204" pitchFamily="34" charset="-122"/>
            </a:endParaRPr>
          </a:p>
        </p:txBody>
      </p:sp>
      <p:sp>
        <p:nvSpPr>
          <p:cNvPr id="57" name="Rectangle: Rounded Corners 56">
            <a:extLst>
              <a:ext uri="{FF2B5EF4-FFF2-40B4-BE49-F238E27FC236}">
                <a16:creationId xmlns:a16="http://schemas.microsoft.com/office/drawing/2014/main" id="{6D03F0C4-8CF1-D030-36AE-E896EA6A7BAB}"/>
              </a:ext>
              <a:ext uri="{C183D7F6-B498-43B3-948B-1728B52AA6E4}">
                <adec:decorative xmlns:adec="http://schemas.microsoft.com/office/drawing/2017/decorative" val="1"/>
              </a:ext>
            </a:extLst>
          </p:cNvPr>
          <p:cNvSpPr/>
          <p:nvPr/>
        </p:nvSpPr>
        <p:spPr bwMode="auto">
          <a:xfrm>
            <a:off x="2693964" y="5728345"/>
            <a:ext cx="2310985" cy="587755"/>
          </a:xfrm>
          <a:prstGeom prst="roundRect">
            <a:avLst>
              <a:gd name="adj" fmla="val 15905"/>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endParaRPr lang="en-AU" sz="2000" err="1">
              <a:gradFill>
                <a:gsLst>
                  <a:gs pos="0">
                    <a:srgbClr val="FFFFFF"/>
                  </a:gs>
                  <a:gs pos="100000">
                    <a:srgbClr val="FFFFFF"/>
                  </a:gs>
                </a:gsLst>
                <a:lin ang="5400000" scaled="0"/>
              </a:gradFill>
              <a:ea typeface="Segoe UI" pitchFamily="34" charset="0"/>
              <a:cs typeface="Segoe UI" pitchFamily="34" charset="0"/>
            </a:endParaRPr>
          </a:p>
        </p:txBody>
      </p:sp>
      <p:sp>
        <p:nvSpPr>
          <p:cNvPr id="58" name="TextBox 57">
            <a:extLst>
              <a:ext uri="{FF2B5EF4-FFF2-40B4-BE49-F238E27FC236}">
                <a16:creationId xmlns:a16="http://schemas.microsoft.com/office/drawing/2014/main" id="{4745ABF9-E3C9-8443-7611-F45F1DAF02A6}"/>
              </a:ext>
            </a:extLst>
          </p:cNvPr>
          <p:cNvSpPr txBox="1"/>
          <p:nvPr/>
        </p:nvSpPr>
        <p:spPr>
          <a:xfrm>
            <a:off x="2924176" y="5834555"/>
            <a:ext cx="1954970" cy="246221"/>
          </a:xfrm>
          <a:prstGeom prst="rect">
            <a:avLst/>
          </a:prstGeom>
          <a:noFill/>
        </p:spPr>
        <p:txBody>
          <a:bodyPr wrap="square" lIns="0" tIns="0" rIns="0" bIns="0" rtlCol="0">
            <a:spAutoFit/>
          </a:bodyPr>
          <a:lstStyle/>
          <a:p>
            <a:pPr algn="l"/>
            <a:r>
              <a:rPr lang="zh-CN" altLang="en-US" sz="1600" b="1">
                <a:gradFill>
                  <a:gsLst>
                    <a:gs pos="2917">
                      <a:schemeClr val="tx1"/>
                    </a:gs>
                    <a:gs pos="30000">
                      <a:schemeClr val="tx1"/>
                    </a:gs>
                  </a:gsLst>
                  <a:lin ang="5400000" scaled="0"/>
                </a:gradFill>
                <a:latin typeface="微软雅黑" panose="020B0503020204020204" pitchFamily="34" charset="-122"/>
                <a:ea typeface="微软雅黑" panose="020B0503020204020204" pitchFamily="34" charset="-122"/>
              </a:rPr>
              <a:t>生成式 </a:t>
            </a:r>
            <a:r>
              <a:rPr lang="en-US" altLang="zh-CN" sz="1600" b="1">
                <a:gradFill>
                  <a:gsLst>
                    <a:gs pos="2917">
                      <a:schemeClr val="tx1"/>
                    </a:gs>
                    <a:gs pos="30000">
                      <a:schemeClr val="tx1"/>
                    </a:gs>
                  </a:gsLst>
                  <a:lin ang="5400000" scaled="0"/>
                </a:gradFill>
                <a:latin typeface="微软雅黑" panose="020B0503020204020204" pitchFamily="34" charset="-122"/>
                <a:ea typeface="微软雅黑" panose="020B0503020204020204" pitchFamily="34" charset="-122"/>
              </a:rPr>
              <a:t>AI</a:t>
            </a:r>
            <a:endParaRPr lang="en-AU" sz="1600" b="1">
              <a:gradFill>
                <a:gsLst>
                  <a:gs pos="2917">
                    <a:schemeClr val="tx1"/>
                  </a:gs>
                  <a:gs pos="30000">
                    <a:schemeClr val="tx1"/>
                  </a:gs>
                </a:gsLst>
                <a:lin ang="5400000" scaled="0"/>
              </a:gradFill>
              <a:latin typeface="微软雅黑" panose="020B0503020204020204" pitchFamily="34" charset="-122"/>
              <a:ea typeface="微软雅黑" panose="020B0503020204020204" pitchFamily="34" charset="-122"/>
            </a:endParaRPr>
          </a:p>
        </p:txBody>
      </p:sp>
      <p:sp>
        <p:nvSpPr>
          <p:cNvPr id="41" name="Text Placeholder 7">
            <a:extLst>
              <a:ext uri="{FF2B5EF4-FFF2-40B4-BE49-F238E27FC236}">
                <a16:creationId xmlns:a16="http://schemas.microsoft.com/office/drawing/2014/main" id="{234EA7D0-8778-1F78-E308-21DA5CEB99EC}"/>
              </a:ext>
            </a:extLst>
          </p:cNvPr>
          <p:cNvSpPr txBox="1">
            <a:spLocks/>
          </p:cNvSpPr>
          <p:nvPr/>
        </p:nvSpPr>
        <p:spPr>
          <a:xfrm>
            <a:off x="7023665" y="860736"/>
            <a:ext cx="4719235" cy="800219"/>
          </a:xfrm>
          <a:prstGeom prst="rect">
            <a:avLst/>
          </a:prstGeom>
        </p:spPr>
        <p:txBody>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zh-CN" altLang="en-US">
                <a:solidFill>
                  <a:srgbClr val="0078D4"/>
                </a:solidFill>
                <a:latin typeface="微软雅黑" panose="020B0503020204020204" pitchFamily="34" charset="-122"/>
                <a:ea typeface="微软雅黑" panose="020B0503020204020204" pitchFamily="34" charset="-122"/>
              </a:rPr>
              <a:t>人工智能</a:t>
            </a:r>
            <a:endParaRPr lang="en-US">
              <a:solidFill>
                <a:srgbClr val="0078D4"/>
              </a:solidFill>
              <a:latin typeface="微软雅黑" panose="020B0503020204020204" pitchFamily="34" charset="-122"/>
              <a:ea typeface="微软雅黑" panose="020B0503020204020204" pitchFamily="34" charset="-122"/>
            </a:endParaRPr>
          </a:p>
          <a:p>
            <a:pPr lvl="1"/>
            <a:r>
              <a:rPr lang="zh-CN" altLang="en-US" sz="1600">
                <a:latin typeface="微软雅黑" panose="020B0503020204020204" pitchFamily="34" charset="-122"/>
                <a:ea typeface="微软雅黑" panose="020B0503020204020204" pitchFamily="34" charset="-122"/>
              </a:rPr>
              <a:t>计算机科学领域，旨在创造能够复制或超越人类智能的智能机器</a:t>
            </a:r>
            <a:endParaRPr lang="en-US" sz="160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6490293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par>
                                <p:cTn id="11" presetID="10"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par>
                                <p:cTn id="14" presetID="10" presetClass="entr" presetSubtype="0" fill="hold" nodeType="withEffect">
                                  <p:stCondLst>
                                    <p:cond delay="0"/>
                                  </p:stCondLst>
                                  <p:childTnLst>
                                    <p:set>
                                      <p:cBhvr>
                                        <p:cTn id="15" dur="1" fill="hold">
                                          <p:stCondLst>
                                            <p:cond delay="0"/>
                                          </p:stCondLst>
                                        </p:cTn>
                                        <p:tgtEl>
                                          <p:spTgt spid="42"/>
                                        </p:tgtEl>
                                        <p:attrNameLst>
                                          <p:attrName>style.visibility</p:attrName>
                                        </p:attrNameLst>
                                      </p:cBhvr>
                                      <p:to>
                                        <p:strVal val="visible"/>
                                      </p:to>
                                    </p:set>
                                    <p:animEffect transition="in" filter="fade">
                                      <p:cBhvr>
                                        <p:cTn id="16" dur="500"/>
                                        <p:tgtEl>
                                          <p:spTgt spid="42"/>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fade">
                                      <p:cBhvr>
                                        <p:cTn id="24" dur="500"/>
                                        <p:tgtEl>
                                          <p:spTgt spid="3"/>
                                        </p:tgtEl>
                                      </p:cBhvr>
                                    </p:animEffect>
                                  </p:childTnLst>
                                </p:cTn>
                              </p:par>
                              <p:par>
                                <p:cTn id="25" presetID="10" presetClass="entr" presetSubtype="0" fill="hold" nodeType="withEffect">
                                  <p:stCondLst>
                                    <p:cond delay="0"/>
                                  </p:stCondLst>
                                  <p:childTnLst>
                                    <p:set>
                                      <p:cBhvr>
                                        <p:cTn id="26" dur="1" fill="hold">
                                          <p:stCondLst>
                                            <p:cond delay="0"/>
                                          </p:stCondLst>
                                        </p:cTn>
                                        <p:tgtEl>
                                          <p:spTgt spid="29"/>
                                        </p:tgtEl>
                                        <p:attrNameLst>
                                          <p:attrName>style.visibility</p:attrName>
                                        </p:attrNameLst>
                                      </p:cBhvr>
                                      <p:to>
                                        <p:strVal val="visible"/>
                                      </p:to>
                                    </p:set>
                                    <p:animEffect transition="in" filter="fade">
                                      <p:cBhvr>
                                        <p:cTn id="27" dur="500"/>
                                        <p:tgtEl>
                                          <p:spTgt spid="29"/>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4"/>
                                        </p:tgtEl>
                                        <p:attrNameLst>
                                          <p:attrName>style.visibility</p:attrName>
                                        </p:attrNameLst>
                                      </p:cBhvr>
                                      <p:to>
                                        <p:strVal val="visible"/>
                                      </p:to>
                                    </p:set>
                                    <p:animEffect transition="in" filter="fade">
                                      <p:cBhvr>
                                        <p:cTn id="30" dur="500"/>
                                        <p:tgtEl>
                                          <p:spTgt spid="34"/>
                                        </p:tgtEl>
                                      </p:cBhvr>
                                    </p:animEffect>
                                  </p:childTnLst>
                                </p:cTn>
                              </p:par>
                              <p:par>
                                <p:cTn id="31" presetID="10" presetClass="entr" presetSubtype="0" fill="hold" nodeType="withEffect">
                                  <p:stCondLst>
                                    <p:cond delay="0"/>
                                  </p:stCondLst>
                                  <p:childTnLst>
                                    <p:set>
                                      <p:cBhvr>
                                        <p:cTn id="32" dur="1" fill="hold">
                                          <p:stCondLst>
                                            <p:cond delay="0"/>
                                          </p:stCondLst>
                                        </p:cTn>
                                        <p:tgtEl>
                                          <p:spTgt spid="43"/>
                                        </p:tgtEl>
                                        <p:attrNameLst>
                                          <p:attrName>style.visibility</p:attrName>
                                        </p:attrNameLst>
                                      </p:cBhvr>
                                      <p:to>
                                        <p:strVal val="visible"/>
                                      </p:to>
                                    </p:set>
                                    <p:animEffect transition="in" filter="fade">
                                      <p:cBhvr>
                                        <p:cTn id="33" dur="500"/>
                                        <p:tgtEl>
                                          <p:spTgt spid="43"/>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7"/>
                                        </p:tgtEl>
                                        <p:attrNameLst>
                                          <p:attrName>style.visibility</p:attrName>
                                        </p:attrNameLst>
                                      </p:cBhvr>
                                      <p:to>
                                        <p:strVal val="visible"/>
                                      </p:to>
                                    </p:set>
                                    <p:animEffect transition="in" filter="fade">
                                      <p:cBhvr>
                                        <p:cTn id="38" dur="500"/>
                                        <p:tgtEl>
                                          <p:spTgt spid="7"/>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4"/>
                                        </p:tgtEl>
                                        <p:attrNameLst>
                                          <p:attrName>style.visibility</p:attrName>
                                        </p:attrNameLst>
                                      </p:cBhvr>
                                      <p:to>
                                        <p:strVal val="visible"/>
                                      </p:to>
                                    </p:set>
                                    <p:animEffect transition="in" filter="fade">
                                      <p:cBhvr>
                                        <p:cTn id="41" dur="500"/>
                                        <p:tgtEl>
                                          <p:spTgt spid="4"/>
                                        </p:tgtEl>
                                      </p:cBhvr>
                                    </p:animEffect>
                                  </p:childTnLst>
                                </p:cTn>
                              </p:par>
                              <p:par>
                                <p:cTn id="42" presetID="10" presetClass="entr" presetSubtype="0" fill="hold" nodeType="withEffect">
                                  <p:stCondLst>
                                    <p:cond delay="0"/>
                                  </p:stCondLst>
                                  <p:childTnLst>
                                    <p:set>
                                      <p:cBhvr>
                                        <p:cTn id="43" dur="1" fill="hold">
                                          <p:stCondLst>
                                            <p:cond delay="0"/>
                                          </p:stCondLst>
                                        </p:cTn>
                                        <p:tgtEl>
                                          <p:spTgt spid="35"/>
                                        </p:tgtEl>
                                        <p:attrNameLst>
                                          <p:attrName>style.visibility</p:attrName>
                                        </p:attrNameLst>
                                      </p:cBhvr>
                                      <p:to>
                                        <p:strVal val="visible"/>
                                      </p:to>
                                    </p:set>
                                    <p:animEffect transition="in" filter="fade">
                                      <p:cBhvr>
                                        <p:cTn id="44" dur="500"/>
                                        <p:tgtEl>
                                          <p:spTgt spid="35"/>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40"/>
                                        </p:tgtEl>
                                        <p:attrNameLst>
                                          <p:attrName>style.visibility</p:attrName>
                                        </p:attrNameLst>
                                      </p:cBhvr>
                                      <p:to>
                                        <p:strVal val="visible"/>
                                      </p:to>
                                    </p:set>
                                    <p:animEffect transition="in" filter="fade">
                                      <p:cBhvr>
                                        <p:cTn id="47" dur="500"/>
                                        <p:tgtEl>
                                          <p:spTgt spid="40"/>
                                        </p:tgtEl>
                                      </p:cBhvr>
                                    </p:animEffect>
                                  </p:childTnLst>
                                </p:cTn>
                              </p:par>
                              <p:par>
                                <p:cTn id="48" presetID="10" presetClass="entr" presetSubtype="0" fill="hold" nodeType="withEffect">
                                  <p:stCondLst>
                                    <p:cond delay="0"/>
                                  </p:stCondLst>
                                  <p:childTnLst>
                                    <p:set>
                                      <p:cBhvr>
                                        <p:cTn id="49" dur="1" fill="hold">
                                          <p:stCondLst>
                                            <p:cond delay="0"/>
                                          </p:stCondLst>
                                        </p:cTn>
                                        <p:tgtEl>
                                          <p:spTgt spid="44"/>
                                        </p:tgtEl>
                                        <p:attrNameLst>
                                          <p:attrName>style.visibility</p:attrName>
                                        </p:attrNameLst>
                                      </p:cBhvr>
                                      <p:to>
                                        <p:strVal val="visible"/>
                                      </p:to>
                                    </p:set>
                                    <p:animEffect transition="in" filter="fade">
                                      <p:cBhvr>
                                        <p:cTn id="50" dur="500"/>
                                        <p:tgtEl>
                                          <p:spTgt spid="44"/>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58"/>
                                        </p:tgtEl>
                                        <p:attrNameLst>
                                          <p:attrName>style.visibility</p:attrName>
                                        </p:attrNameLst>
                                      </p:cBhvr>
                                      <p:to>
                                        <p:strVal val="visible"/>
                                      </p:to>
                                    </p:set>
                                    <p:animEffect transition="in" filter="fade">
                                      <p:cBhvr>
                                        <p:cTn id="55" dur="500"/>
                                        <p:tgtEl>
                                          <p:spTgt spid="58"/>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57"/>
                                        </p:tgtEl>
                                        <p:attrNameLst>
                                          <p:attrName>style.visibility</p:attrName>
                                        </p:attrNameLst>
                                      </p:cBhvr>
                                      <p:to>
                                        <p:strVal val="visible"/>
                                      </p:to>
                                    </p:set>
                                    <p:animEffect transition="in" filter="fade">
                                      <p:cBhvr>
                                        <p:cTn id="58" dur="500"/>
                                        <p:tgtEl>
                                          <p:spTgt spid="57"/>
                                        </p:tgtEl>
                                      </p:cBhvr>
                                    </p:animEffect>
                                  </p:childTnLst>
                                </p:cTn>
                              </p:par>
                              <p:par>
                                <p:cTn id="59" presetID="10" presetClass="entr" presetSubtype="0" fill="hold" nodeType="withEffect">
                                  <p:stCondLst>
                                    <p:cond delay="0"/>
                                  </p:stCondLst>
                                  <p:childTnLst>
                                    <p:set>
                                      <p:cBhvr>
                                        <p:cTn id="60" dur="1" fill="hold">
                                          <p:stCondLst>
                                            <p:cond delay="0"/>
                                          </p:stCondLst>
                                        </p:cTn>
                                        <p:tgtEl>
                                          <p:spTgt spid="51"/>
                                        </p:tgtEl>
                                        <p:attrNameLst>
                                          <p:attrName>style.visibility</p:attrName>
                                        </p:attrNameLst>
                                      </p:cBhvr>
                                      <p:to>
                                        <p:strVal val="visible"/>
                                      </p:to>
                                    </p:set>
                                    <p:animEffect transition="in" filter="fade">
                                      <p:cBhvr>
                                        <p:cTn id="61" dur="500"/>
                                        <p:tgtEl>
                                          <p:spTgt spid="51"/>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56"/>
                                        </p:tgtEl>
                                        <p:attrNameLst>
                                          <p:attrName>style.visibility</p:attrName>
                                        </p:attrNameLst>
                                      </p:cBhvr>
                                      <p:to>
                                        <p:strVal val="visible"/>
                                      </p:to>
                                    </p:set>
                                    <p:animEffect transition="in" filter="fade">
                                      <p:cBhvr>
                                        <p:cTn id="64" dur="500"/>
                                        <p:tgtEl>
                                          <p:spTgt spid="56"/>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41"/>
                                        </p:tgtEl>
                                        <p:attrNameLst>
                                          <p:attrName>style.visibility</p:attrName>
                                        </p:attrNameLst>
                                      </p:cBhvr>
                                      <p:to>
                                        <p:strVal val="visible"/>
                                      </p:to>
                                    </p:set>
                                    <p:animEffect transition="in" filter="fade">
                                      <p:cBhvr>
                                        <p:cTn id="67"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p:bldP spid="6" grpId="0"/>
      <p:bldP spid="7" grpId="0"/>
      <p:bldP spid="34" grpId="0"/>
      <p:bldP spid="40" grpId="0"/>
      <p:bldP spid="56" grpId="0"/>
      <p:bldP spid="57" grpId="0" animBg="1"/>
      <p:bldP spid="58" grpId="0"/>
      <p:bldP spid="4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801A2E08-B7A9-1958-6AA3-09A50F46B807}"/>
              </a:ext>
            </a:extLst>
          </p:cNvPr>
          <p:cNvSpPr txBox="1"/>
          <p:nvPr/>
        </p:nvSpPr>
        <p:spPr>
          <a:xfrm>
            <a:off x="5451671" y="4338183"/>
            <a:ext cx="2231846" cy="3387274"/>
          </a:xfrm>
          <a:prstGeom prst="rect">
            <a:avLst/>
          </a:prstGeom>
          <a:noFill/>
        </p:spPr>
        <p:txBody>
          <a:bodyPr wrap="square" rtlCol="0">
            <a:spAutoFit/>
          </a:bodyPr>
          <a:lstStyle/>
          <a:p>
            <a:pPr algn="dist" defTabSz="932742">
              <a:lnSpc>
                <a:spcPct val="150000"/>
              </a:lnSpc>
              <a:spcBef>
                <a:spcPct val="0"/>
              </a:spcBef>
            </a:pPr>
            <a:r>
              <a:rPr lang="en-US" altLang="zh-CN" sz="900" spc="-50">
                <a:ln w="3175">
                  <a:noFill/>
                </a:ln>
                <a:solidFill>
                  <a:schemeClr val="accent1"/>
                </a:solidFill>
                <a:latin typeface="Microsoft JhengHei Light" panose="020B0304030504040204" pitchFamily="34" charset="-120"/>
                <a:ea typeface="Microsoft JhengHei Light" panose="020B0304030504040204" pitchFamily="34" charset="-120"/>
                <a:cs typeface="Segoe UI" pitchFamily="34" charset="0"/>
              </a:rPr>
              <a:t>010101010101</a:t>
            </a:r>
          </a:p>
          <a:p>
            <a:pPr algn="dist" defTabSz="932742">
              <a:lnSpc>
                <a:spcPct val="150000"/>
              </a:lnSpc>
              <a:spcBef>
                <a:spcPct val="0"/>
              </a:spcBef>
            </a:pPr>
            <a:r>
              <a:rPr lang="en-US" sz="900" spc="-50">
                <a:ln w="3175">
                  <a:noFill/>
                </a:ln>
                <a:solidFill>
                  <a:schemeClr val="accent1"/>
                </a:solidFill>
                <a:latin typeface="Microsoft JhengHei Light" panose="020B0304030504040204" pitchFamily="34" charset="-120"/>
                <a:ea typeface="Microsoft JhengHei Light" panose="020B0304030504040204" pitchFamily="34" charset="-120"/>
                <a:cs typeface="Segoe UI" pitchFamily="34" charset="0"/>
              </a:rPr>
              <a:t>101010101010</a:t>
            </a:r>
          </a:p>
          <a:p>
            <a:pPr algn="dist" defTabSz="932742">
              <a:lnSpc>
                <a:spcPct val="150000"/>
              </a:lnSpc>
              <a:spcBef>
                <a:spcPct val="0"/>
              </a:spcBef>
            </a:pPr>
            <a:r>
              <a:rPr lang="en-US" altLang="zh-CN" sz="900" spc="-50">
                <a:ln w="3175">
                  <a:noFill/>
                </a:ln>
                <a:solidFill>
                  <a:schemeClr val="accent1"/>
                </a:solidFill>
                <a:latin typeface="Microsoft JhengHei Light" panose="020B0304030504040204" pitchFamily="34" charset="-120"/>
                <a:ea typeface="Microsoft JhengHei Light" panose="020B0304030504040204" pitchFamily="34" charset="-120"/>
                <a:cs typeface="Segoe UI" pitchFamily="34" charset="0"/>
              </a:rPr>
              <a:t>010101010101</a:t>
            </a:r>
          </a:p>
          <a:p>
            <a:pPr algn="dist" defTabSz="932742">
              <a:lnSpc>
                <a:spcPct val="150000"/>
              </a:lnSpc>
              <a:spcBef>
                <a:spcPct val="0"/>
              </a:spcBef>
            </a:pPr>
            <a:r>
              <a:rPr lang="en-US" sz="900" spc="-50">
                <a:ln w="3175">
                  <a:noFill/>
                </a:ln>
                <a:solidFill>
                  <a:schemeClr val="accent1"/>
                </a:solidFill>
                <a:latin typeface="Microsoft JhengHei Light" panose="020B0304030504040204" pitchFamily="34" charset="-120"/>
                <a:ea typeface="Microsoft JhengHei Light" panose="020B0304030504040204" pitchFamily="34" charset="-120"/>
                <a:cs typeface="Segoe UI" pitchFamily="34" charset="0"/>
              </a:rPr>
              <a:t>101010101010</a:t>
            </a:r>
          </a:p>
          <a:p>
            <a:pPr algn="dist" defTabSz="932742">
              <a:lnSpc>
                <a:spcPct val="150000"/>
              </a:lnSpc>
              <a:spcBef>
                <a:spcPct val="0"/>
              </a:spcBef>
            </a:pPr>
            <a:r>
              <a:rPr lang="en-US" altLang="zh-CN" sz="900" spc="-50">
                <a:ln w="3175">
                  <a:noFill/>
                </a:ln>
                <a:solidFill>
                  <a:schemeClr val="accent1"/>
                </a:solidFill>
                <a:latin typeface="Microsoft JhengHei Light" panose="020B0304030504040204" pitchFamily="34" charset="-120"/>
                <a:ea typeface="Microsoft JhengHei Light" panose="020B0304030504040204" pitchFamily="34" charset="-120"/>
                <a:cs typeface="Segoe UI" pitchFamily="34" charset="0"/>
              </a:rPr>
              <a:t>010101010101</a:t>
            </a:r>
          </a:p>
          <a:p>
            <a:pPr algn="dist" defTabSz="932742">
              <a:lnSpc>
                <a:spcPct val="150000"/>
              </a:lnSpc>
              <a:spcBef>
                <a:spcPct val="0"/>
              </a:spcBef>
            </a:pPr>
            <a:r>
              <a:rPr lang="en-US" sz="900" spc="-50">
                <a:ln w="3175">
                  <a:noFill/>
                </a:ln>
                <a:solidFill>
                  <a:schemeClr val="accent1"/>
                </a:solidFill>
                <a:latin typeface="Microsoft JhengHei Light" panose="020B0304030504040204" pitchFamily="34" charset="-120"/>
                <a:ea typeface="Microsoft JhengHei Light" panose="020B0304030504040204" pitchFamily="34" charset="-120"/>
                <a:cs typeface="Segoe UI" pitchFamily="34" charset="0"/>
              </a:rPr>
              <a:t>101010101010</a:t>
            </a:r>
          </a:p>
          <a:p>
            <a:pPr algn="dist" defTabSz="932742">
              <a:lnSpc>
                <a:spcPct val="150000"/>
              </a:lnSpc>
              <a:spcBef>
                <a:spcPct val="0"/>
              </a:spcBef>
            </a:pPr>
            <a:r>
              <a:rPr lang="en-US" sz="900" spc="-50">
                <a:ln w="3175">
                  <a:noFill/>
                </a:ln>
                <a:solidFill>
                  <a:schemeClr val="accent1"/>
                </a:solidFill>
                <a:latin typeface="Microsoft JhengHei Light" panose="020B0304030504040204" pitchFamily="34" charset="-120"/>
                <a:ea typeface="Microsoft JhengHei Light" panose="020B0304030504040204" pitchFamily="34" charset="-120"/>
                <a:cs typeface="Segoe UI" pitchFamily="34" charset="0"/>
              </a:rPr>
              <a:t>101010101010</a:t>
            </a:r>
          </a:p>
          <a:p>
            <a:pPr algn="dist" defTabSz="932742">
              <a:lnSpc>
                <a:spcPct val="150000"/>
              </a:lnSpc>
              <a:spcBef>
                <a:spcPct val="0"/>
              </a:spcBef>
            </a:pPr>
            <a:r>
              <a:rPr lang="en-US" altLang="zh-CN" sz="900" spc="-50">
                <a:ln w="3175">
                  <a:noFill/>
                </a:ln>
                <a:solidFill>
                  <a:schemeClr val="accent1"/>
                </a:solidFill>
                <a:latin typeface="Microsoft JhengHei Light" panose="020B0304030504040204" pitchFamily="34" charset="-120"/>
                <a:ea typeface="Microsoft JhengHei Light" panose="020B0304030504040204" pitchFamily="34" charset="-120"/>
                <a:cs typeface="Segoe UI" pitchFamily="34" charset="0"/>
              </a:rPr>
              <a:t>010101010101</a:t>
            </a:r>
          </a:p>
          <a:p>
            <a:pPr algn="dist" defTabSz="932742">
              <a:lnSpc>
                <a:spcPct val="150000"/>
              </a:lnSpc>
              <a:spcBef>
                <a:spcPct val="0"/>
              </a:spcBef>
            </a:pPr>
            <a:r>
              <a:rPr lang="en-US" sz="900" spc="-50">
                <a:ln w="3175">
                  <a:noFill/>
                </a:ln>
                <a:solidFill>
                  <a:schemeClr val="accent1"/>
                </a:solidFill>
                <a:latin typeface="Microsoft JhengHei Light" panose="020B0304030504040204" pitchFamily="34" charset="-120"/>
                <a:ea typeface="Microsoft JhengHei Light" panose="020B0304030504040204" pitchFamily="34" charset="-120"/>
                <a:cs typeface="Segoe UI" pitchFamily="34" charset="0"/>
              </a:rPr>
              <a:t>101010101010</a:t>
            </a:r>
          </a:p>
          <a:p>
            <a:pPr algn="dist" defTabSz="932742">
              <a:lnSpc>
                <a:spcPct val="150000"/>
              </a:lnSpc>
              <a:spcBef>
                <a:spcPct val="0"/>
              </a:spcBef>
            </a:pPr>
            <a:r>
              <a:rPr lang="en-US" altLang="zh-CN" sz="900" spc="-50">
                <a:ln w="3175">
                  <a:noFill/>
                </a:ln>
                <a:solidFill>
                  <a:schemeClr val="accent1"/>
                </a:solidFill>
                <a:latin typeface="Microsoft JhengHei Light" panose="020B0304030504040204" pitchFamily="34" charset="-120"/>
                <a:ea typeface="Microsoft JhengHei Light" panose="020B0304030504040204" pitchFamily="34" charset="-120"/>
                <a:cs typeface="Segoe UI" pitchFamily="34" charset="0"/>
              </a:rPr>
              <a:t>010101010101</a:t>
            </a:r>
          </a:p>
          <a:p>
            <a:pPr algn="dist" defTabSz="932742">
              <a:lnSpc>
                <a:spcPct val="150000"/>
              </a:lnSpc>
              <a:spcBef>
                <a:spcPct val="0"/>
              </a:spcBef>
            </a:pPr>
            <a:r>
              <a:rPr lang="en-US" sz="900" spc="-50">
                <a:ln w="3175">
                  <a:noFill/>
                </a:ln>
                <a:solidFill>
                  <a:schemeClr val="accent1"/>
                </a:solidFill>
                <a:latin typeface="Microsoft JhengHei Light" panose="020B0304030504040204" pitchFamily="34" charset="-120"/>
                <a:ea typeface="Microsoft JhengHei Light" panose="020B0304030504040204" pitchFamily="34" charset="-120"/>
                <a:cs typeface="Segoe UI" pitchFamily="34" charset="0"/>
              </a:rPr>
              <a:t>101010101010</a:t>
            </a:r>
          </a:p>
          <a:p>
            <a:pPr algn="dist" defTabSz="932742">
              <a:lnSpc>
                <a:spcPct val="150000"/>
              </a:lnSpc>
              <a:spcBef>
                <a:spcPct val="0"/>
              </a:spcBef>
            </a:pPr>
            <a:r>
              <a:rPr lang="en-US" altLang="zh-CN" sz="900" spc="-50">
                <a:ln w="3175">
                  <a:noFill/>
                </a:ln>
                <a:solidFill>
                  <a:schemeClr val="accent1"/>
                </a:solidFill>
                <a:latin typeface="Microsoft JhengHei Light" panose="020B0304030504040204" pitchFamily="34" charset="-120"/>
                <a:ea typeface="Microsoft JhengHei Light" panose="020B0304030504040204" pitchFamily="34" charset="-120"/>
                <a:cs typeface="Segoe UI" pitchFamily="34" charset="0"/>
              </a:rPr>
              <a:t>010101010101</a:t>
            </a:r>
          </a:p>
          <a:p>
            <a:pPr algn="dist" defTabSz="932742">
              <a:lnSpc>
                <a:spcPct val="150000"/>
              </a:lnSpc>
              <a:spcBef>
                <a:spcPct val="0"/>
              </a:spcBef>
            </a:pPr>
            <a:r>
              <a:rPr lang="en-US" sz="900" spc="-50">
                <a:ln w="3175">
                  <a:noFill/>
                </a:ln>
                <a:solidFill>
                  <a:schemeClr val="accent1"/>
                </a:solidFill>
                <a:latin typeface="Microsoft JhengHei Light" panose="020B0304030504040204" pitchFamily="34" charset="-120"/>
                <a:ea typeface="Microsoft JhengHei Light" panose="020B0304030504040204" pitchFamily="34" charset="-120"/>
                <a:cs typeface="Segoe UI" pitchFamily="34" charset="0"/>
              </a:rPr>
              <a:t>101010101010</a:t>
            </a:r>
          </a:p>
          <a:p>
            <a:pPr algn="dist" defTabSz="932742">
              <a:lnSpc>
                <a:spcPct val="150000"/>
              </a:lnSpc>
              <a:spcBef>
                <a:spcPct val="0"/>
              </a:spcBef>
            </a:pPr>
            <a:r>
              <a:rPr lang="en-US" sz="900" spc="-50">
                <a:ln w="3175">
                  <a:noFill/>
                </a:ln>
                <a:solidFill>
                  <a:schemeClr val="accent1"/>
                </a:solidFill>
                <a:latin typeface="Microsoft JhengHei Light" panose="020B0304030504040204" pitchFamily="34" charset="-120"/>
                <a:ea typeface="Microsoft JhengHei Light" panose="020B0304030504040204" pitchFamily="34" charset="-120"/>
                <a:cs typeface="Segoe UI" pitchFamily="34" charset="0"/>
              </a:rPr>
              <a:t>101010101010</a:t>
            </a:r>
          </a:p>
          <a:p>
            <a:pPr algn="dist" defTabSz="932742">
              <a:lnSpc>
                <a:spcPct val="150000"/>
              </a:lnSpc>
              <a:spcBef>
                <a:spcPct val="0"/>
              </a:spcBef>
            </a:pPr>
            <a:endParaRPr lang="en-US" sz="900" spc="-50">
              <a:ln w="3175">
                <a:noFill/>
              </a:ln>
              <a:solidFill>
                <a:schemeClr val="accent1"/>
              </a:solidFill>
              <a:latin typeface="Microsoft JhengHei Light" panose="020B0304030504040204" pitchFamily="34" charset="-120"/>
              <a:ea typeface="Microsoft JhengHei Light" panose="020B0304030504040204" pitchFamily="34" charset="-120"/>
              <a:cs typeface="Segoe UI" pitchFamily="34" charset="0"/>
            </a:endParaRPr>
          </a:p>
          <a:p>
            <a:pPr algn="dist" defTabSz="932742">
              <a:lnSpc>
                <a:spcPct val="150000"/>
              </a:lnSpc>
              <a:spcBef>
                <a:spcPct val="0"/>
              </a:spcBef>
            </a:pPr>
            <a:endParaRPr lang="en-US" sz="900" spc="-50">
              <a:ln w="3175">
                <a:noFill/>
              </a:ln>
              <a:solidFill>
                <a:schemeClr val="accent1"/>
              </a:solidFill>
              <a:latin typeface="Microsoft JhengHei Light" panose="020B0304030504040204" pitchFamily="34" charset="-120"/>
              <a:ea typeface="Microsoft JhengHei Light" panose="020B0304030504040204" pitchFamily="34" charset="-120"/>
              <a:cs typeface="Segoe UI" pitchFamily="34" charset="0"/>
            </a:endParaRPr>
          </a:p>
        </p:txBody>
      </p:sp>
      <p:sp>
        <p:nvSpPr>
          <p:cNvPr id="2" name="Title 1">
            <a:extLst>
              <a:ext uri="{FF2B5EF4-FFF2-40B4-BE49-F238E27FC236}">
                <a16:creationId xmlns:a16="http://schemas.microsoft.com/office/drawing/2014/main" id="{41284AA2-5910-DCF6-580C-E642C0C5BE0D}"/>
              </a:ext>
            </a:extLst>
          </p:cNvPr>
          <p:cNvSpPr txBox="1">
            <a:spLocks/>
          </p:cNvSpPr>
          <p:nvPr/>
        </p:nvSpPr>
        <p:spPr>
          <a:xfrm>
            <a:off x="405321" y="460220"/>
            <a:ext cx="3391587" cy="617813"/>
          </a:xfrm>
          <a:prstGeom prst="rect">
            <a:avLst/>
          </a:prstGeom>
        </p:spPr>
        <p:txBody>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accent1"/>
                </a:solidFill>
                <a:effectLst/>
                <a:latin typeface="+mj-lt"/>
                <a:ea typeface="+mn-ea"/>
                <a:cs typeface="Segoe UI" pitchFamily="34" charset="0"/>
              </a:defRPr>
            </a:lvl1pPr>
          </a:lstStyle>
          <a:p>
            <a:pPr algn="l">
              <a:lnSpc>
                <a:spcPts val="3000"/>
              </a:lnSpc>
            </a:pPr>
            <a:r>
              <a:rPr lang="en-US" altLang="zh-CN" sz="3200">
                <a:latin typeface="Microsoft JhengHei Light" panose="020B0304030504040204" pitchFamily="34" charset="-120"/>
                <a:ea typeface="Microsoft JhengHei Light" panose="020B0304030504040204" pitchFamily="34" charset="-120"/>
              </a:rPr>
              <a:t>Open AI </a:t>
            </a:r>
            <a:r>
              <a:rPr lang="zh-CN" altLang="en-US" sz="3200">
                <a:latin typeface="Microsoft JhengHei Light" panose="020B0304030504040204" pitchFamily="34" charset="-120"/>
                <a:ea typeface="Microsoft JhengHei Light" panose="020B0304030504040204" pitchFamily="34" charset="-120"/>
              </a:rPr>
              <a:t>它是</a:t>
            </a:r>
            <a:r>
              <a:rPr lang="en-US" altLang="zh-CN" sz="3200">
                <a:latin typeface="Microsoft JhengHei Light" panose="020B0304030504040204" pitchFamily="34" charset="-120"/>
                <a:ea typeface="Microsoft JhengHei Light" panose="020B0304030504040204" pitchFamily="34" charset="-120"/>
              </a:rPr>
              <a:t>…</a:t>
            </a:r>
            <a:endParaRPr lang="en-US" sz="3200">
              <a:latin typeface="Microsoft JhengHei Light" panose="020B0304030504040204" pitchFamily="34" charset="-120"/>
              <a:ea typeface="Microsoft JhengHei Light" panose="020B0304030504040204" pitchFamily="34" charset="-120"/>
            </a:endParaRPr>
          </a:p>
        </p:txBody>
      </p:sp>
      <p:sp>
        <p:nvSpPr>
          <p:cNvPr id="7" name="Google Shape;507;p43">
            <a:extLst>
              <a:ext uri="{FF2B5EF4-FFF2-40B4-BE49-F238E27FC236}">
                <a16:creationId xmlns:a16="http://schemas.microsoft.com/office/drawing/2014/main" id="{44D61C1B-BD8F-E2AB-6BAA-8819B1642F2B}"/>
              </a:ext>
            </a:extLst>
          </p:cNvPr>
          <p:cNvSpPr txBox="1"/>
          <p:nvPr/>
        </p:nvSpPr>
        <p:spPr>
          <a:xfrm>
            <a:off x="3900479" y="988444"/>
            <a:ext cx="1592222" cy="1127250"/>
          </a:xfrm>
          <a:prstGeom prst="rect">
            <a:avLst/>
          </a:prstGeom>
          <a:solidFill>
            <a:srgbClr val="050060">
              <a:alpha val="17880"/>
            </a:srgbClr>
          </a:solidFill>
          <a:ln w="9525" cap="flat" cmpd="sng">
            <a:solidFill>
              <a:srgbClr val="24D6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eaLnBrk="1" fontAlgn="auto" latinLnBrk="0" hangingPunct="1">
              <a:lnSpc>
                <a:spcPct val="150000"/>
              </a:lnSpc>
              <a:spcBef>
                <a:spcPts val="0"/>
              </a:spcBef>
              <a:spcAft>
                <a:spcPts val="0"/>
              </a:spcAft>
              <a:buClr>
                <a:srgbClr val="000000"/>
              </a:buClr>
              <a:buSzTx/>
              <a:buFont typeface="Arial"/>
              <a:buNone/>
              <a:tabLst/>
              <a:defRPr/>
            </a:pPr>
            <a:r>
              <a:rPr lang="en-US" sz="1400" kern="0">
                <a:solidFill>
                  <a:srgbClr val="FFFFFF"/>
                </a:solidFill>
                <a:latin typeface="Microsoft JhengHei Light" panose="020B0304030504040204" pitchFamily="34" charset="-120"/>
                <a:ea typeface="Microsoft JhengHei Light" panose="020B0304030504040204" pitchFamily="34" charset="-120"/>
                <a:sym typeface="Muli"/>
              </a:rPr>
              <a:t>GPT X</a:t>
            </a:r>
          </a:p>
          <a:p>
            <a:pPr marL="0" marR="0" lvl="0" indent="0" algn="ctr" defTabSz="914400" eaLnBrk="1" fontAlgn="auto" latinLnBrk="0" hangingPunct="1">
              <a:lnSpc>
                <a:spcPct val="150000"/>
              </a:lnSpc>
              <a:spcBef>
                <a:spcPts val="0"/>
              </a:spcBef>
              <a:spcAft>
                <a:spcPts val="0"/>
              </a:spcAft>
              <a:buClr>
                <a:srgbClr val="000000"/>
              </a:buClr>
              <a:buSzTx/>
              <a:buFont typeface="Arial"/>
              <a:buNone/>
              <a:tabLst/>
              <a:defRPr/>
            </a:pPr>
            <a:r>
              <a:rPr lang="zh-CN" altLang="en-US" sz="1000" kern="0">
                <a:solidFill>
                  <a:schemeClr val="accent4"/>
                </a:solidFill>
                <a:latin typeface="Microsoft JhengHei Light" panose="020B0304030504040204" pitchFamily="34" charset="-120"/>
                <a:ea typeface="Microsoft JhengHei Light" panose="020B0304030504040204" pitchFamily="34" charset="-120"/>
                <a:cs typeface="Muli"/>
                <a:sym typeface="Muli"/>
              </a:rPr>
              <a:t>生成文字</a:t>
            </a:r>
            <a:endParaRPr kumimoji="0" sz="800" i="0" u="none" strike="noStrike" kern="0" cap="none" spc="0" normalizeH="0" baseline="0" noProof="0">
              <a:ln>
                <a:noFill/>
              </a:ln>
              <a:solidFill>
                <a:schemeClr val="accent4"/>
              </a:solidFill>
              <a:effectLst/>
              <a:uLnTx/>
              <a:uFillTx/>
              <a:latin typeface="Microsoft JhengHei Light" panose="020B0304030504040204" pitchFamily="34" charset="-120"/>
              <a:ea typeface="Microsoft JhengHei Light" panose="020B0304030504040204" pitchFamily="34" charset="-120"/>
              <a:cs typeface="Muli"/>
              <a:sym typeface="Muli"/>
            </a:endParaRPr>
          </a:p>
        </p:txBody>
      </p:sp>
      <p:sp>
        <p:nvSpPr>
          <p:cNvPr id="9" name="Google Shape;507;p43">
            <a:extLst>
              <a:ext uri="{FF2B5EF4-FFF2-40B4-BE49-F238E27FC236}">
                <a16:creationId xmlns:a16="http://schemas.microsoft.com/office/drawing/2014/main" id="{02902CE9-5522-3C13-A568-F08A198961BA}"/>
              </a:ext>
            </a:extLst>
          </p:cNvPr>
          <p:cNvSpPr txBox="1"/>
          <p:nvPr/>
        </p:nvSpPr>
        <p:spPr>
          <a:xfrm>
            <a:off x="5799618" y="988444"/>
            <a:ext cx="1592222" cy="1127250"/>
          </a:xfrm>
          <a:prstGeom prst="rect">
            <a:avLst/>
          </a:prstGeom>
          <a:solidFill>
            <a:srgbClr val="050060">
              <a:alpha val="17880"/>
            </a:srgbClr>
          </a:solidFill>
          <a:ln w="9525" cap="flat" cmpd="sng">
            <a:solidFill>
              <a:srgbClr val="24D6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eaLnBrk="1" fontAlgn="auto" latinLnBrk="0" hangingPunct="1">
              <a:lnSpc>
                <a:spcPct val="150000"/>
              </a:lnSpc>
              <a:spcBef>
                <a:spcPts val="0"/>
              </a:spcBef>
              <a:spcAft>
                <a:spcPts val="0"/>
              </a:spcAft>
              <a:buClr>
                <a:srgbClr val="000000"/>
              </a:buClr>
              <a:buSzTx/>
              <a:buFont typeface="Arial"/>
              <a:buNone/>
              <a:tabLst/>
              <a:defRPr/>
            </a:pPr>
            <a:r>
              <a:rPr lang="en-US" sz="1400" kern="0">
                <a:solidFill>
                  <a:srgbClr val="FFFFFF"/>
                </a:solidFill>
                <a:latin typeface="Microsoft JhengHei Light" panose="020B0304030504040204" pitchFamily="34" charset="-120"/>
                <a:ea typeface="Microsoft JhengHei Light" panose="020B0304030504040204" pitchFamily="34" charset="-120"/>
                <a:sym typeface="Muli"/>
              </a:rPr>
              <a:t>Codex</a:t>
            </a:r>
            <a:endParaRPr lang="en-US" sz="1600" kern="0">
              <a:solidFill>
                <a:srgbClr val="FFFFFF"/>
              </a:solidFill>
              <a:latin typeface="Microsoft JhengHei Light" panose="020B0304030504040204" pitchFamily="34" charset="-120"/>
              <a:ea typeface="Microsoft JhengHei Light" panose="020B0304030504040204" pitchFamily="34" charset="-120"/>
              <a:sym typeface="Muli"/>
            </a:endParaRPr>
          </a:p>
          <a:p>
            <a:pPr algn="ctr">
              <a:lnSpc>
                <a:spcPct val="150000"/>
              </a:lnSpc>
              <a:buClr>
                <a:srgbClr val="000000"/>
              </a:buClr>
            </a:pPr>
            <a:r>
              <a:rPr lang="zh-CN" altLang="en-US" sz="1000" kern="0">
                <a:solidFill>
                  <a:schemeClr val="accent4"/>
                </a:solidFill>
                <a:latin typeface="Microsoft JhengHei Light" panose="020B0304030504040204" pitchFamily="34" charset="-120"/>
                <a:ea typeface="Microsoft JhengHei Light" panose="020B0304030504040204" pitchFamily="34" charset="-120"/>
                <a:sym typeface="Muli"/>
              </a:rPr>
              <a:t>生成代码</a:t>
            </a:r>
            <a:endParaRPr sz="1000" kern="0">
              <a:solidFill>
                <a:schemeClr val="accent4"/>
              </a:solidFill>
              <a:latin typeface="Microsoft JhengHei Light" panose="020B0304030504040204" pitchFamily="34" charset="-120"/>
              <a:ea typeface="Microsoft JhengHei Light" panose="020B0304030504040204" pitchFamily="34" charset="-120"/>
              <a:sym typeface="Muli"/>
            </a:endParaRPr>
          </a:p>
        </p:txBody>
      </p:sp>
      <p:sp>
        <p:nvSpPr>
          <p:cNvPr id="10" name="Google Shape;507;p43">
            <a:extLst>
              <a:ext uri="{FF2B5EF4-FFF2-40B4-BE49-F238E27FC236}">
                <a16:creationId xmlns:a16="http://schemas.microsoft.com/office/drawing/2014/main" id="{A419AE40-D70D-90A2-1DC9-5870EEE23D48}"/>
              </a:ext>
            </a:extLst>
          </p:cNvPr>
          <p:cNvSpPr txBox="1"/>
          <p:nvPr/>
        </p:nvSpPr>
        <p:spPr>
          <a:xfrm>
            <a:off x="7698757" y="988444"/>
            <a:ext cx="1592222" cy="1127250"/>
          </a:xfrm>
          <a:prstGeom prst="rect">
            <a:avLst/>
          </a:prstGeom>
          <a:solidFill>
            <a:srgbClr val="050060">
              <a:alpha val="17880"/>
            </a:srgbClr>
          </a:solidFill>
          <a:ln w="9525" cap="flat" cmpd="sng">
            <a:solidFill>
              <a:srgbClr val="24D6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eaLnBrk="1" fontAlgn="auto" latinLnBrk="0" hangingPunct="1">
              <a:lnSpc>
                <a:spcPct val="150000"/>
              </a:lnSpc>
              <a:spcBef>
                <a:spcPts val="0"/>
              </a:spcBef>
              <a:spcAft>
                <a:spcPts val="0"/>
              </a:spcAft>
              <a:buClr>
                <a:srgbClr val="000000"/>
              </a:buClr>
              <a:buSzTx/>
              <a:buFont typeface="Arial"/>
              <a:buNone/>
              <a:tabLst/>
              <a:defRPr/>
            </a:pPr>
            <a:r>
              <a:rPr lang="en-US" sz="1400" kern="0">
                <a:solidFill>
                  <a:srgbClr val="FFFFFF"/>
                </a:solidFill>
                <a:latin typeface="Microsoft JhengHei Light" panose="020B0304030504040204" pitchFamily="34" charset="-120"/>
                <a:ea typeface="Microsoft JhengHei Light" panose="020B0304030504040204" pitchFamily="34" charset="-120"/>
                <a:sym typeface="Muli"/>
              </a:rPr>
              <a:t>Embedding</a:t>
            </a:r>
          </a:p>
          <a:p>
            <a:pPr algn="ctr">
              <a:lnSpc>
                <a:spcPct val="150000"/>
              </a:lnSpc>
              <a:buClr>
                <a:srgbClr val="000000"/>
              </a:buClr>
            </a:pPr>
            <a:r>
              <a:rPr lang="zh-CN" altLang="en-US" sz="1000" kern="0">
                <a:solidFill>
                  <a:schemeClr val="accent4"/>
                </a:solidFill>
                <a:latin typeface="Microsoft JhengHei Light" panose="020B0304030504040204" pitchFamily="34" charset="-120"/>
                <a:ea typeface="Microsoft JhengHei Light" panose="020B0304030504040204" pitchFamily="34" charset="-120"/>
                <a:sym typeface="Muli"/>
              </a:rPr>
              <a:t>生成向量</a:t>
            </a:r>
            <a:endParaRPr sz="1000" kern="0">
              <a:solidFill>
                <a:schemeClr val="accent4"/>
              </a:solidFill>
              <a:latin typeface="Microsoft JhengHei Light" panose="020B0304030504040204" pitchFamily="34" charset="-120"/>
              <a:ea typeface="Microsoft JhengHei Light" panose="020B0304030504040204" pitchFamily="34" charset="-120"/>
              <a:sym typeface="Muli"/>
            </a:endParaRPr>
          </a:p>
        </p:txBody>
      </p:sp>
      <p:sp>
        <p:nvSpPr>
          <p:cNvPr id="12" name="Google Shape;507;p43">
            <a:extLst>
              <a:ext uri="{FF2B5EF4-FFF2-40B4-BE49-F238E27FC236}">
                <a16:creationId xmlns:a16="http://schemas.microsoft.com/office/drawing/2014/main" id="{5BF1B90D-2D5A-4723-C3E9-5C577B0A4080}"/>
              </a:ext>
            </a:extLst>
          </p:cNvPr>
          <p:cNvSpPr txBox="1"/>
          <p:nvPr/>
        </p:nvSpPr>
        <p:spPr>
          <a:xfrm>
            <a:off x="3900479" y="3429000"/>
            <a:ext cx="5390500" cy="909183"/>
          </a:xfrm>
          <a:prstGeom prst="rect">
            <a:avLst/>
          </a:prstGeom>
          <a:solidFill>
            <a:srgbClr val="121D2F"/>
          </a:solidFill>
          <a:ln w="9525" cap="flat" cmpd="sng">
            <a:solidFill>
              <a:srgbClr val="24D6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eaLnBrk="1" fontAlgn="auto" latinLnBrk="0" hangingPunct="1">
              <a:lnSpc>
                <a:spcPct val="150000"/>
              </a:lnSpc>
              <a:spcBef>
                <a:spcPts val="0"/>
              </a:spcBef>
              <a:spcAft>
                <a:spcPts val="0"/>
              </a:spcAft>
              <a:buClr>
                <a:srgbClr val="000000"/>
              </a:buClr>
              <a:buSzTx/>
              <a:buFont typeface="Arial"/>
              <a:buNone/>
              <a:tabLst/>
              <a:defRPr/>
            </a:pPr>
            <a:r>
              <a:rPr lang="en-US" sz="1600" kern="0">
                <a:solidFill>
                  <a:srgbClr val="FFFFFF"/>
                </a:solidFill>
                <a:latin typeface="Microsoft JhengHei Light" panose="020B0304030504040204" pitchFamily="34" charset="-120"/>
                <a:ea typeface="Microsoft JhengHei Light" panose="020B0304030504040204" pitchFamily="34" charset="-120"/>
                <a:sym typeface="Muli"/>
              </a:rPr>
              <a:t>GPT</a:t>
            </a:r>
            <a:r>
              <a:rPr lang="zh-CN" altLang="en-US" sz="1600" kern="0">
                <a:solidFill>
                  <a:srgbClr val="FFFFFF"/>
                </a:solidFill>
                <a:latin typeface="Microsoft JhengHei Light" panose="020B0304030504040204" pitchFamily="34" charset="-120"/>
                <a:ea typeface="Microsoft JhengHei Light" panose="020B0304030504040204" pitchFamily="34" charset="-120"/>
                <a:sym typeface="Muli"/>
              </a:rPr>
              <a:t>架构</a:t>
            </a:r>
            <a:endParaRPr lang="en-US" sz="1600" kern="0">
              <a:solidFill>
                <a:srgbClr val="FFFFFF"/>
              </a:solidFill>
              <a:latin typeface="Microsoft JhengHei Light" panose="020B0304030504040204" pitchFamily="34" charset="-120"/>
              <a:ea typeface="Microsoft JhengHei Light" panose="020B0304030504040204" pitchFamily="34" charset="-120"/>
              <a:sym typeface="Muli"/>
            </a:endParaRPr>
          </a:p>
          <a:p>
            <a:pPr marL="0" marR="0" lvl="0" indent="0" algn="ctr" defTabSz="914400" eaLnBrk="1" fontAlgn="auto" latinLnBrk="0" hangingPunct="1">
              <a:lnSpc>
                <a:spcPct val="150000"/>
              </a:lnSpc>
              <a:spcBef>
                <a:spcPts val="0"/>
              </a:spcBef>
              <a:spcAft>
                <a:spcPts val="0"/>
              </a:spcAft>
              <a:buClr>
                <a:srgbClr val="000000"/>
              </a:buClr>
              <a:buSzTx/>
              <a:buFont typeface="Arial"/>
              <a:buNone/>
              <a:tabLst/>
              <a:defRPr/>
            </a:pPr>
            <a:r>
              <a:rPr lang="zh-CN" altLang="en-US" sz="1050" kern="0">
                <a:latin typeface="Microsoft JhengHei Light" panose="020B0304030504040204" pitchFamily="34" charset="-120"/>
                <a:ea typeface="Microsoft JhengHei Light" panose="020B0304030504040204" pitchFamily="34" charset="-120"/>
                <a:cs typeface="Muli"/>
                <a:sym typeface="Muli"/>
              </a:rPr>
              <a:t>地表最强自然语音类深度学习架构，用来</a:t>
            </a:r>
            <a:r>
              <a:rPr lang="zh-CN" altLang="en-US" sz="1050" kern="0">
                <a:solidFill>
                  <a:schemeClr val="accent4"/>
                </a:solidFill>
                <a:latin typeface="Microsoft JhengHei Light" panose="020B0304030504040204" pitchFamily="34" charset="-120"/>
                <a:ea typeface="Microsoft JhengHei Light" panose="020B0304030504040204" pitchFamily="34" charset="-120"/>
                <a:cs typeface="Muli"/>
                <a:sym typeface="Muli"/>
              </a:rPr>
              <a:t>理解文字并</a:t>
            </a:r>
            <a:r>
              <a:rPr lang="zh-CN" altLang="en-US" sz="1050" kern="0">
                <a:latin typeface="Microsoft JhengHei Light" panose="020B0304030504040204" pitchFamily="34" charset="-120"/>
                <a:ea typeface="Microsoft JhengHei Light" panose="020B0304030504040204" pitchFamily="34" charset="-120"/>
                <a:cs typeface="Muli"/>
                <a:sym typeface="Muli"/>
              </a:rPr>
              <a:t>做出</a:t>
            </a:r>
            <a:r>
              <a:rPr lang="zh-CN" altLang="en-US" sz="1050" kern="0">
                <a:solidFill>
                  <a:schemeClr val="accent4"/>
                </a:solidFill>
                <a:latin typeface="Microsoft JhengHei Light" panose="020B0304030504040204" pitchFamily="34" charset="-120"/>
                <a:ea typeface="Microsoft JhengHei Light" panose="020B0304030504040204" pitchFamily="34" charset="-120"/>
                <a:cs typeface="Muli"/>
                <a:sym typeface="Muli"/>
              </a:rPr>
              <a:t>相应的输出</a:t>
            </a:r>
            <a:endParaRPr kumimoji="0" sz="1000" i="0" u="none" strike="noStrike" kern="0" cap="none" spc="0" normalizeH="0" baseline="0" noProof="0">
              <a:ln>
                <a:noFill/>
              </a:ln>
              <a:effectLst/>
              <a:uLnTx/>
              <a:uFillTx/>
              <a:latin typeface="Microsoft JhengHei Light" panose="020B0304030504040204" pitchFamily="34" charset="-120"/>
              <a:ea typeface="Microsoft JhengHei Light" panose="020B0304030504040204" pitchFamily="34" charset="-120"/>
              <a:cs typeface="Muli"/>
              <a:sym typeface="Muli"/>
            </a:endParaRPr>
          </a:p>
        </p:txBody>
      </p:sp>
      <p:pic>
        <p:nvPicPr>
          <p:cNvPr id="19" name="Picture 18">
            <a:extLst>
              <a:ext uri="{FF2B5EF4-FFF2-40B4-BE49-F238E27FC236}">
                <a16:creationId xmlns:a16="http://schemas.microsoft.com/office/drawing/2014/main" id="{C3617FE6-1222-05A8-3038-731E1D105E4A}"/>
              </a:ext>
            </a:extLst>
          </p:cNvPr>
          <p:cNvPicPr>
            <a:picLocks noChangeAspect="1"/>
          </p:cNvPicPr>
          <p:nvPr/>
        </p:nvPicPr>
        <p:blipFill rotWithShape="1">
          <a:blip r:embed="rId2"/>
          <a:srcRect b="43284"/>
          <a:stretch/>
        </p:blipFill>
        <p:spPr>
          <a:xfrm>
            <a:off x="2847711" y="5361605"/>
            <a:ext cx="7496036" cy="1514393"/>
          </a:xfrm>
          <a:prstGeom prst="rect">
            <a:avLst/>
          </a:prstGeom>
        </p:spPr>
      </p:pic>
      <p:sp>
        <p:nvSpPr>
          <p:cNvPr id="42" name="Google Shape;507;p43">
            <a:extLst>
              <a:ext uri="{FF2B5EF4-FFF2-40B4-BE49-F238E27FC236}">
                <a16:creationId xmlns:a16="http://schemas.microsoft.com/office/drawing/2014/main" id="{F918AF59-26E4-E1BA-B110-4BF518908E17}"/>
              </a:ext>
            </a:extLst>
          </p:cNvPr>
          <p:cNvSpPr txBox="1"/>
          <p:nvPr/>
        </p:nvSpPr>
        <p:spPr>
          <a:xfrm>
            <a:off x="3906829" y="2750979"/>
            <a:ext cx="5390499" cy="322808"/>
          </a:xfrm>
          <a:prstGeom prst="rect">
            <a:avLst/>
          </a:prstGeom>
          <a:solidFill>
            <a:srgbClr val="101838"/>
          </a:solidFill>
          <a:ln w="9525" cap="flat" cmpd="sng">
            <a:solidFill>
              <a:srgbClr val="8661C5"/>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n-US" sz="1000" i="0" u="none" strike="noStrike" kern="0" cap="none" spc="0" normalizeH="0" baseline="0" noProof="0">
                <a:ln>
                  <a:noFill/>
                </a:ln>
                <a:solidFill>
                  <a:srgbClr val="FFFFFF"/>
                </a:solidFill>
                <a:effectLst/>
                <a:uLnTx/>
                <a:uFillTx/>
                <a:latin typeface="Microsoft JhengHei Light" panose="020B0304030504040204" pitchFamily="34" charset="-120"/>
                <a:ea typeface="Microsoft JhengHei Light" panose="020B0304030504040204" pitchFamily="34" charset="-120"/>
                <a:cs typeface="Muli"/>
                <a:sym typeface="Muli"/>
              </a:rPr>
              <a:t>Moderation </a:t>
            </a:r>
            <a:r>
              <a:rPr lang="en-US" sz="1000" kern="0">
                <a:solidFill>
                  <a:srgbClr val="FFFFFF"/>
                </a:solidFill>
                <a:latin typeface="Microsoft JhengHei Light" panose="020B0304030504040204" pitchFamily="34" charset="-120"/>
                <a:ea typeface="Microsoft JhengHei Light" panose="020B0304030504040204" pitchFamily="34" charset="-120"/>
                <a:cs typeface="Muli"/>
                <a:sym typeface="Muli"/>
              </a:rPr>
              <a:t>(</a:t>
            </a:r>
            <a:r>
              <a:rPr lang="zh-CN" altLang="en-US" sz="1000" kern="0">
                <a:solidFill>
                  <a:srgbClr val="FFFFFF"/>
                </a:solidFill>
                <a:latin typeface="Microsoft JhengHei Light" panose="020B0304030504040204" pitchFamily="34" charset="-120"/>
                <a:ea typeface="Microsoft JhengHei Light" panose="020B0304030504040204" pitchFamily="34" charset="-120"/>
                <a:cs typeface="Muli"/>
                <a:sym typeface="Muli"/>
              </a:rPr>
              <a:t>旧称</a:t>
            </a:r>
            <a:r>
              <a:rPr lang="en-US" altLang="zh-CN" sz="1000" kern="0">
                <a:solidFill>
                  <a:srgbClr val="FFFFFF"/>
                </a:solidFill>
                <a:latin typeface="Microsoft JhengHei Light" panose="020B0304030504040204" pitchFamily="34" charset="-120"/>
                <a:ea typeface="Microsoft JhengHei Light" panose="020B0304030504040204" pitchFamily="34" charset="-120"/>
                <a:cs typeface="Muli"/>
                <a:sym typeface="Muli"/>
              </a:rPr>
              <a:t>Content Filter</a:t>
            </a:r>
            <a:r>
              <a:rPr lang="en-US" sz="1000" kern="0">
                <a:solidFill>
                  <a:srgbClr val="FFFFFF"/>
                </a:solidFill>
                <a:latin typeface="Microsoft JhengHei Light" panose="020B0304030504040204" pitchFamily="34" charset="-120"/>
                <a:ea typeface="Microsoft JhengHei Light" panose="020B0304030504040204" pitchFamily="34" charset="-120"/>
                <a:cs typeface="Muli"/>
                <a:sym typeface="Muli"/>
              </a:rPr>
              <a:t>)</a:t>
            </a:r>
            <a:endParaRPr kumimoji="0" sz="900" i="0" u="none" strike="noStrike" kern="0" cap="none" spc="0" normalizeH="0" baseline="0" noProof="0">
              <a:ln>
                <a:noFill/>
              </a:ln>
              <a:solidFill>
                <a:srgbClr val="FFFFFF"/>
              </a:solidFill>
              <a:effectLst/>
              <a:uLnTx/>
              <a:uFillTx/>
              <a:latin typeface="Microsoft JhengHei Light" panose="020B0304030504040204" pitchFamily="34" charset="-120"/>
              <a:ea typeface="Microsoft JhengHei Light" panose="020B0304030504040204" pitchFamily="34" charset="-120"/>
              <a:cs typeface="Muli"/>
              <a:sym typeface="Muli"/>
            </a:endParaRPr>
          </a:p>
        </p:txBody>
      </p:sp>
      <p:grpSp>
        <p:nvGrpSpPr>
          <p:cNvPr id="11" name="Group 10">
            <a:extLst>
              <a:ext uri="{FF2B5EF4-FFF2-40B4-BE49-F238E27FC236}">
                <a16:creationId xmlns:a16="http://schemas.microsoft.com/office/drawing/2014/main" id="{6B1BC43E-22C0-E7E9-1D17-ADFB219234F4}"/>
              </a:ext>
            </a:extLst>
          </p:cNvPr>
          <p:cNvGrpSpPr/>
          <p:nvPr/>
        </p:nvGrpSpPr>
        <p:grpSpPr>
          <a:xfrm>
            <a:off x="1327122" y="4291742"/>
            <a:ext cx="1299828" cy="1740078"/>
            <a:chOff x="1327122" y="4291742"/>
            <a:chExt cx="1299828" cy="1740078"/>
          </a:xfrm>
        </p:grpSpPr>
        <p:cxnSp>
          <p:nvCxnSpPr>
            <p:cNvPr id="39" name="Straight Arrow Connector 38">
              <a:extLst>
                <a:ext uri="{FF2B5EF4-FFF2-40B4-BE49-F238E27FC236}">
                  <a16:creationId xmlns:a16="http://schemas.microsoft.com/office/drawing/2014/main" id="{547AF760-6706-5D2F-84F5-2A2231A22E2F}"/>
                </a:ext>
              </a:extLst>
            </p:cNvPr>
            <p:cNvCxnSpPr>
              <a:cxnSpLocks/>
            </p:cNvCxnSpPr>
            <p:nvPr/>
          </p:nvCxnSpPr>
          <p:spPr>
            <a:xfrm flipV="1">
              <a:off x="1957306" y="4291742"/>
              <a:ext cx="0" cy="954350"/>
            </a:xfrm>
            <a:prstGeom prst="straightConnector1">
              <a:avLst/>
            </a:prstGeom>
            <a:ln>
              <a:solidFill>
                <a:schemeClr val="accent1"/>
              </a:solidFill>
              <a:prstDash val="sys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4" name="Title 1">
              <a:extLst>
                <a:ext uri="{FF2B5EF4-FFF2-40B4-BE49-F238E27FC236}">
                  <a16:creationId xmlns:a16="http://schemas.microsoft.com/office/drawing/2014/main" id="{9D322732-D4D0-9D1C-F8AC-64451455AAEC}"/>
                </a:ext>
              </a:extLst>
            </p:cNvPr>
            <p:cNvSpPr txBox="1">
              <a:spLocks/>
            </p:cNvSpPr>
            <p:nvPr/>
          </p:nvSpPr>
          <p:spPr>
            <a:xfrm>
              <a:off x="1327122" y="5495562"/>
              <a:ext cx="1299828" cy="536258"/>
            </a:xfrm>
            <a:prstGeom prst="rect">
              <a:avLst/>
            </a:prstGeom>
          </p:spPr>
          <p:txBody>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accent1"/>
                  </a:solidFill>
                  <a:effectLst/>
                  <a:latin typeface="+mj-lt"/>
                  <a:ea typeface="+mn-ea"/>
                  <a:cs typeface="Segoe UI" pitchFamily="34" charset="0"/>
                </a:defRPr>
              </a:lvl1pPr>
            </a:lstStyle>
            <a:p>
              <a:r>
                <a:rPr lang="zh-CN" altLang="en-US" sz="1600">
                  <a:latin typeface="Microsoft JhengHei Light" panose="020B0304030504040204" pitchFamily="34" charset="-120"/>
                  <a:ea typeface="Microsoft JhengHei Light" panose="020B0304030504040204" pitchFamily="34" charset="-120"/>
                </a:rPr>
                <a:t>学习内容</a:t>
              </a:r>
              <a:endParaRPr lang="en-US" altLang="zh-CN" sz="1600">
                <a:latin typeface="Microsoft JhengHei Light" panose="020B0304030504040204" pitchFamily="34" charset="-120"/>
                <a:ea typeface="Microsoft JhengHei Light" panose="020B0304030504040204" pitchFamily="34" charset="-120"/>
              </a:endParaRPr>
            </a:p>
            <a:p>
              <a:r>
                <a:rPr lang="en-US" sz="1100">
                  <a:solidFill>
                    <a:schemeClr val="tx1"/>
                  </a:solidFill>
                  <a:latin typeface="Microsoft JhengHei Light" panose="020B0304030504040204" pitchFamily="34" charset="-120"/>
                  <a:ea typeface="Microsoft JhengHei Light" panose="020B0304030504040204" pitchFamily="34" charset="-120"/>
                </a:rPr>
                <a:t>(</a:t>
              </a:r>
              <a:r>
                <a:rPr lang="zh-CN" altLang="en-US" sz="1100">
                  <a:solidFill>
                    <a:schemeClr val="tx1"/>
                  </a:solidFill>
                  <a:latin typeface="Microsoft JhengHei Light" panose="020B0304030504040204" pitchFamily="34" charset="-120"/>
                  <a:ea typeface="Microsoft JhengHei Light" panose="020B0304030504040204" pitchFamily="34" charset="-120"/>
                </a:rPr>
                <a:t>文字类素材</a:t>
              </a:r>
              <a:r>
                <a:rPr lang="en-US" sz="1100">
                  <a:solidFill>
                    <a:schemeClr val="tx1"/>
                  </a:solidFill>
                  <a:latin typeface="Microsoft JhengHei Light" panose="020B0304030504040204" pitchFamily="34" charset="-120"/>
                  <a:ea typeface="Microsoft JhengHei Light" panose="020B0304030504040204" pitchFamily="34" charset="-120"/>
                </a:rPr>
                <a:t>)</a:t>
              </a:r>
            </a:p>
          </p:txBody>
        </p:sp>
      </p:grpSp>
      <p:cxnSp>
        <p:nvCxnSpPr>
          <p:cNvPr id="45" name="Connector: Curved 44">
            <a:extLst>
              <a:ext uri="{FF2B5EF4-FFF2-40B4-BE49-F238E27FC236}">
                <a16:creationId xmlns:a16="http://schemas.microsoft.com/office/drawing/2014/main" id="{18EB69FE-12D5-0BD3-4987-A4518EE9A5C3}"/>
              </a:ext>
            </a:extLst>
          </p:cNvPr>
          <p:cNvCxnSpPr>
            <a:cxnSpLocks/>
          </p:cNvCxnSpPr>
          <p:nvPr/>
        </p:nvCxnSpPr>
        <p:spPr>
          <a:xfrm flipV="1">
            <a:off x="8494868" y="4419216"/>
            <a:ext cx="2131728" cy="795236"/>
          </a:xfrm>
          <a:prstGeom prst="curvedConnector2">
            <a:avLst/>
          </a:prstGeom>
          <a:ln w="12700">
            <a:solidFill>
              <a:schemeClr val="accent1"/>
            </a:solidFill>
            <a:prstDash val="solid"/>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2" name="Title 1">
            <a:extLst>
              <a:ext uri="{FF2B5EF4-FFF2-40B4-BE49-F238E27FC236}">
                <a16:creationId xmlns:a16="http://schemas.microsoft.com/office/drawing/2014/main" id="{35D44D9A-28EC-F9A5-23AB-3C224DB8FFA6}"/>
              </a:ext>
            </a:extLst>
          </p:cNvPr>
          <p:cNvSpPr txBox="1">
            <a:spLocks/>
          </p:cNvSpPr>
          <p:nvPr/>
        </p:nvSpPr>
        <p:spPr>
          <a:xfrm>
            <a:off x="1392747" y="3427918"/>
            <a:ext cx="1168578" cy="819150"/>
          </a:xfrm>
          <a:prstGeom prst="rect">
            <a:avLst/>
          </a:prstGeom>
        </p:spPr>
        <p:txBody>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accent1"/>
                </a:solidFill>
                <a:effectLst/>
                <a:latin typeface="+mj-lt"/>
                <a:ea typeface="+mn-ea"/>
                <a:cs typeface="Segoe UI" pitchFamily="34" charset="0"/>
              </a:defRPr>
            </a:lvl1pPr>
          </a:lstStyle>
          <a:p>
            <a:pPr>
              <a:lnSpc>
                <a:spcPts val="4800"/>
              </a:lnSpc>
            </a:pPr>
            <a:r>
              <a:rPr lang="zh-CN" altLang="en-US" sz="1600">
                <a:latin typeface="Microsoft JhengHei Light" panose="020B0304030504040204" pitchFamily="34" charset="-120"/>
                <a:ea typeface="Microsoft JhengHei Light" panose="020B0304030504040204" pitchFamily="34" charset="-120"/>
              </a:rPr>
              <a:t>学习方法</a:t>
            </a:r>
          </a:p>
        </p:txBody>
      </p:sp>
      <p:grpSp>
        <p:nvGrpSpPr>
          <p:cNvPr id="6" name="Group 5">
            <a:extLst>
              <a:ext uri="{FF2B5EF4-FFF2-40B4-BE49-F238E27FC236}">
                <a16:creationId xmlns:a16="http://schemas.microsoft.com/office/drawing/2014/main" id="{4837072E-E4D7-A8B3-C494-D60E3A42C9ED}"/>
              </a:ext>
            </a:extLst>
          </p:cNvPr>
          <p:cNvGrpSpPr/>
          <p:nvPr/>
        </p:nvGrpSpPr>
        <p:grpSpPr>
          <a:xfrm>
            <a:off x="9358582" y="3080824"/>
            <a:ext cx="2691292" cy="1191240"/>
            <a:chOff x="9358582" y="3080824"/>
            <a:chExt cx="2691292" cy="1191240"/>
          </a:xfrm>
        </p:grpSpPr>
        <p:sp>
          <p:nvSpPr>
            <p:cNvPr id="43" name="Title 1">
              <a:extLst>
                <a:ext uri="{FF2B5EF4-FFF2-40B4-BE49-F238E27FC236}">
                  <a16:creationId xmlns:a16="http://schemas.microsoft.com/office/drawing/2014/main" id="{4D41638B-5FE5-98EC-8EF5-710C91E99A28}"/>
                </a:ext>
              </a:extLst>
            </p:cNvPr>
            <p:cNvSpPr txBox="1">
              <a:spLocks/>
            </p:cNvSpPr>
            <p:nvPr/>
          </p:nvSpPr>
          <p:spPr>
            <a:xfrm>
              <a:off x="9358582" y="3452914"/>
              <a:ext cx="2691292" cy="819150"/>
            </a:xfrm>
            <a:prstGeom prst="rect">
              <a:avLst/>
            </a:prstGeom>
          </p:spPr>
          <p:txBody>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accent1"/>
                  </a:solidFill>
                  <a:effectLst/>
                  <a:latin typeface="+mj-lt"/>
                  <a:ea typeface="+mn-ea"/>
                  <a:cs typeface="Segoe UI" pitchFamily="34" charset="0"/>
                </a:defRPr>
              </a:lvl1pPr>
            </a:lstStyle>
            <a:p>
              <a:pPr>
                <a:lnSpc>
                  <a:spcPts val="4800"/>
                </a:lnSpc>
              </a:pPr>
              <a:r>
                <a:rPr lang="zh-CN" altLang="en-US" sz="1400">
                  <a:latin typeface="Microsoft JhengHei Light" panose="020B0304030504040204" pitchFamily="34" charset="-120"/>
                  <a:ea typeface="Microsoft JhengHei Light" panose="020B0304030504040204" pitchFamily="34" charset="-120"/>
                </a:rPr>
                <a:t>截止</a:t>
              </a:r>
              <a:r>
                <a:rPr lang="en-US" altLang="zh-CN" sz="2400">
                  <a:latin typeface="Microsoft JhengHei Light" panose="020B0304030504040204" pitchFamily="34" charset="-120"/>
                  <a:ea typeface="Microsoft JhengHei Light" panose="020B0304030504040204" pitchFamily="34" charset="-120"/>
                </a:rPr>
                <a:t>2021</a:t>
              </a:r>
              <a:r>
                <a:rPr lang="zh-CN" altLang="en-US" sz="2400">
                  <a:latin typeface="Microsoft JhengHei Light" panose="020B0304030504040204" pitchFamily="34" charset="-120"/>
                  <a:ea typeface="Microsoft JhengHei Light" panose="020B0304030504040204" pitchFamily="34" charset="-120"/>
                </a:rPr>
                <a:t>年</a:t>
              </a:r>
              <a:r>
                <a:rPr lang="en-US" altLang="zh-CN" sz="2400">
                  <a:latin typeface="Microsoft JhengHei Light" panose="020B0304030504040204" pitchFamily="34" charset="-120"/>
                  <a:ea typeface="Microsoft JhengHei Light" panose="020B0304030504040204" pitchFamily="34" charset="-120"/>
                </a:rPr>
                <a:t>6</a:t>
              </a:r>
              <a:r>
                <a:rPr lang="zh-CN" altLang="en-US" sz="2400">
                  <a:latin typeface="Microsoft JhengHei Light" panose="020B0304030504040204" pitchFamily="34" charset="-120"/>
                  <a:ea typeface="Microsoft JhengHei Light" panose="020B0304030504040204" pitchFamily="34" charset="-120"/>
                </a:rPr>
                <a:t>月</a:t>
              </a:r>
              <a:endParaRPr lang="en-US" altLang="zh-CN" sz="2400">
                <a:latin typeface="Microsoft JhengHei Light" panose="020B0304030504040204" pitchFamily="34" charset="-120"/>
                <a:ea typeface="Microsoft JhengHei Light" panose="020B0304030504040204" pitchFamily="34" charset="-120"/>
              </a:endParaRPr>
            </a:p>
            <a:p>
              <a:r>
                <a:rPr lang="en-US" altLang="zh-CN" sz="1400">
                  <a:latin typeface="Microsoft JhengHei Light" panose="020B0304030504040204" pitchFamily="34" charset="-120"/>
                  <a:ea typeface="Microsoft JhengHei Light" panose="020B0304030504040204" pitchFamily="34" charset="-120"/>
                </a:rPr>
                <a:t>text-davinci-003</a:t>
              </a:r>
            </a:p>
          </p:txBody>
        </p:sp>
        <p:sp>
          <p:nvSpPr>
            <p:cNvPr id="55" name="Title 1">
              <a:extLst>
                <a:ext uri="{FF2B5EF4-FFF2-40B4-BE49-F238E27FC236}">
                  <a16:creationId xmlns:a16="http://schemas.microsoft.com/office/drawing/2014/main" id="{9CABBB90-27AA-F346-A724-F5DA374DF962}"/>
                </a:ext>
              </a:extLst>
            </p:cNvPr>
            <p:cNvSpPr txBox="1">
              <a:spLocks/>
            </p:cNvSpPr>
            <p:nvPr/>
          </p:nvSpPr>
          <p:spPr>
            <a:xfrm>
              <a:off x="9643472" y="3080824"/>
              <a:ext cx="2121512" cy="455566"/>
            </a:xfrm>
            <a:prstGeom prst="rect">
              <a:avLst/>
            </a:prstGeom>
          </p:spPr>
          <p:txBody>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accent1"/>
                  </a:solidFill>
                  <a:effectLst/>
                  <a:latin typeface="+mj-lt"/>
                  <a:ea typeface="+mn-ea"/>
                  <a:cs typeface="Segoe UI" pitchFamily="34" charset="0"/>
                </a:defRPr>
              </a:lvl1pPr>
            </a:lstStyle>
            <a:p>
              <a:r>
                <a:rPr lang="en-US" altLang="zh-CN" sz="1050">
                  <a:solidFill>
                    <a:schemeClr val="tx1"/>
                  </a:solidFill>
                  <a:latin typeface="Microsoft JhengHei Light" panose="020B0304030504040204" pitchFamily="34" charset="-120"/>
                  <a:ea typeface="Microsoft JhengHei Light" panose="020B0304030504040204" pitchFamily="34" charset="-120"/>
                </a:rPr>
                <a:t>GPT</a:t>
              </a:r>
              <a:r>
                <a:rPr lang="zh-CN" altLang="en-US" sz="1050">
                  <a:solidFill>
                    <a:schemeClr val="tx1"/>
                  </a:solidFill>
                  <a:latin typeface="Microsoft JhengHei Light" panose="020B0304030504040204" pitchFamily="34" charset="-120"/>
                  <a:ea typeface="Microsoft JhengHei Light" panose="020B0304030504040204" pitchFamily="34" charset="-120"/>
                </a:rPr>
                <a:t>模型具备一定的真实世界知识储备，基本常识和概念（世界观）</a:t>
              </a:r>
            </a:p>
          </p:txBody>
        </p:sp>
      </p:grpSp>
      <p:grpSp>
        <p:nvGrpSpPr>
          <p:cNvPr id="3" name="Group 2">
            <a:extLst>
              <a:ext uri="{FF2B5EF4-FFF2-40B4-BE49-F238E27FC236}">
                <a16:creationId xmlns:a16="http://schemas.microsoft.com/office/drawing/2014/main" id="{42C52B20-363A-9437-31FE-42921247CE21}"/>
              </a:ext>
            </a:extLst>
          </p:cNvPr>
          <p:cNvGrpSpPr/>
          <p:nvPr/>
        </p:nvGrpSpPr>
        <p:grpSpPr>
          <a:xfrm>
            <a:off x="4237119" y="2115694"/>
            <a:ext cx="918941" cy="1313306"/>
            <a:chOff x="4237119" y="2115694"/>
            <a:chExt cx="918941" cy="1313306"/>
          </a:xfrm>
        </p:grpSpPr>
        <p:cxnSp>
          <p:nvCxnSpPr>
            <p:cNvPr id="29" name="Straight Arrow Connector 28">
              <a:extLst>
                <a:ext uri="{FF2B5EF4-FFF2-40B4-BE49-F238E27FC236}">
                  <a16:creationId xmlns:a16="http://schemas.microsoft.com/office/drawing/2014/main" id="{8CAA5CDA-0E82-C3F2-390A-62047F162B8C}"/>
                </a:ext>
              </a:extLst>
            </p:cNvPr>
            <p:cNvCxnSpPr>
              <a:cxnSpLocks/>
              <a:endCxn id="7" idx="2"/>
            </p:cNvCxnSpPr>
            <p:nvPr/>
          </p:nvCxnSpPr>
          <p:spPr>
            <a:xfrm flipH="1" flipV="1">
              <a:off x="4696590" y="2115694"/>
              <a:ext cx="6349" cy="1313306"/>
            </a:xfrm>
            <a:prstGeom prst="straightConnector1">
              <a:avLst/>
            </a:prstGeom>
            <a:ln>
              <a:solidFill>
                <a:schemeClr val="accent4"/>
              </a:solidFill>
              <a:prstDash val="sys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3" name="Title 1">
              <a:extLst>
                <a:ext uri="{FF2B5EF4-FFF2-40B4-BE49-F238E27FC236}">
                  <a16:creationId xmlns:a16="http://schemas.microsoft.com/office/drawing/2014/main" id="{98825810-3B4E-9F81-F4E8-86704722BF94}"/>
                </a:ext>
              </a:extLst>
            </p:cNvPr>
            <p:cNvSpPr txBox="1">
              <a:spLocks/>
            </p:cNvSpPr>
            <p:nvPr/>
          </p:nvSpPr>
          <p:spPr>
            <a:xfrm>
              <a:off x="4237119" y="2393588"/>
              <a:ext cx="918941" cy="236746"/>
            </a:xfrm>
            <a:prstGeom prst="rect">
              <a:avLst/>
            </a:prstGeom>
            <a:solidFill>
              <a:srgbClr val="121D2F"/>
            </a:solidFill>
          </p:spPr>
          <p:txBody>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accent1"/>
                  </a:solidFill>
                  <a:effectLst/>
                  <a:latin typeface="+mj-lt"/>
                  <a:ea typeface="+mn-ea"/>
                  <a:cs typeface="Segoe UI" pitchFamily="34" charset="0"/>
                </a:defRPr>
              </a:lvl1pPr>
            </a:lstStyle>
            <a:p>
              <a:r>
                <a:rPr lang="zh-CN" altLang="en-US" sz="1200">
                  <a:solidFill>
                    <a:schemeClr val="accent4"/>
                  </a:solidFill>
                  <a:latin typeface="Microsoft JhengHei Light" panose="020B0304030504040204" pitchFamily="34" charset="-120"/>
                  <a:ea typeface="Microsoft JhengHei Light" panose="020B0304030504040204" pitchFamily="34" charset="-120"/>
                </a:rPr>
                <a:t>训练得到</a:t>
              </a:r>
              <a:endParaRPr lang="en-US" sz="1200">
                <a:solidFill>
                  <a:schemeClr val="accent4"/>
                </a:solidFill>
                <a:latin typeface="Microsoft JhengHei Light" panose="020B0304030504040204" pitchFamily="34" charset="-120"/>
                <a:ea typeface="Microsoft JhengHei Light" panose="020B0304030504040204" pitchFamily="34" charset="-120"/>
              </a:endParaRPr>
            </a:p>
          </p:txBody>
        </p:sp>
      </p:grpSp>
      <p:grpSp>
        <p:nvGrpSpPr>
          <p:cNvPr id="4" name="Group 3">
            <a:extLst>
              <a:ext uri="{FF2B5EF4-FFF2-40B4-BE49-F238E27FC236}">
                <a16:creationId xmlns:a16="http://schemas.microsoft.com/office/drawing/2014/main" id="{89A50FC6-7F13-5921-3D15-37B82B2AB1B6}"/>
              </a:ext>
            </a:extLst>
          </p:cNvPr>
          <p:cNvGrpSpPr/>
          <p:nvPr/>
        </p:nvGrpSpPr>
        <p:grpSpPr>
          <a:xfrm>
            <a:off x="4702939" y="371180"/>
            <a:ext cx="1899139" cy="623615"/>
            <a:chOff x="4702939" y="371180"/>
            <a:chExt cx="1899139" cy="623615"/>
          </a:xfrm>
        </p:grpSpPr>
        <p:cxnSp>
          <p:nvCxnSpPr>
            <p:cNvPr id="21" name="Connector: Curved 20">
              <a:extLst>
                <a:ext uri="{FF2B5EF4-FFF2-40B4-BE49-F238E27FC236}">
                  <a16:creationId xmlns:a16="http://schemas.microsoft.com/office/drawing/2014/main" id="{28464981-391F-2833-8C7A-A28B223C1D04}"/>
                </a:ext>
              </a:extLst>
            </p:cNvPr>
            <p:cNvCxnSpPr>
              <a:cxnSpLocks/>
              <a:stCxn id="7" idx="0"/>
              <a:endCxn id="9" idx="0"/>
            </p:cNvCxnSpPr>
            <p:nvPr/>
          </p:nvCxnSpPr>
          <p:spPr>
            <a:xfrm rot="5400000" flipH="1" flipV="1">
              <a:off x="5646159" y="38875"/>
              <a:ext cx="12700" cy="1899139"/>
            </a:xfrm>
            <a:prstGeom prst="curvedConnector3">
              <a:avLst>
                <a:gd name="adj1" fmla="val 3720000"/>
              </a:avLst>
            </a:prstGeom>
            <a:ln w="12700">
              <a:solidFill>
                <a:schemeClr val="accent4"/>
              </a:solidFill>
              <a:prstDash val="sys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70" name="Title 1">
              <a:extLst>
                <a:ext uri="{FF2B5EF4-FFF2-40B4-BE49-F238E27FC236}">
                  <a16:creationId xmlns:a16="http://schemas.microsoft.com/office/drawing/2014/main" id="{C416A96D-9567-470B-5084-9FCE03ACBA09}"/>
                </a:ext>
              </a:extLst>
            </p:cNvPr>
            <p:cNvSpPr txBox="1">
              <a:spLocks/>
            </p:cNvSpPr>
            <p:nvPr/>
          </p:nvSpPr>
          <p:spPr>
            <a:xfrm>
              <a:off x="5399148" y="371180"/>
              <a:ext cx="506722" cy="236746"/>
            </a:xfrm>
            <a:prstGeom prst="rect">
              <a:avLst/>
            </a:prstGeom>
            <a:solidFill>
              <a:srgbClr val="121D2F"/>
            </a:solidFill>
          </p:spPr>
          <p:txBody>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accent1"/>
                  </a:solidFill>
                  <a:effectLst/>
                  <a:latin typeface="+mj-lt"/>
                  <a:ea typeface="+mn-ea"/>
                  <a:cs typeface="Segoe UI" pitchFamily="34" charset="0"/>
                </a:defRPr>
              </a:lvl1pPr>
            </a:lstStyle>
            <a:p>
              <a:r>
                <a:rPr lang="zh-CN" altLang="en-US" sz="1200">
                  <a:solidFill>
                    <a:schemeClr val="accent4"/>
                  </a:solidFill>
                  <a:latin typeface="Microsoft JhengHei Light" panose="020B0304030504040204" pitchFamily="34" charset="-120"/>
                  <a:ea typeface="Microsoft JhengHei Light" panose="020B0304030504040204" pitchFamily="34" charset="-120"/>
                </a:rPr>
                <a:t>派生</a:t>
              </a:r>
              <a:endParaRPr lang="en-US" sz="1000">
                <a:solidFill>
                  <a:schemeClr val="accent4"/>
                </a:solidFill>
                <a:latin typeface="Microsoft JhengHei Light" panose="020B0304030504040204" pitchFamily="34" charset="-120"/>
                <a:ea typeface="Microsoft JhengHei Light" panose="020B0304030504040204" pitchFamily="34" charset="-120"/>
              </a:endParaRPr>
            </a:p>
          </p:txBody>
        </p:sp>
      </p:grpSp>
      <p:grpSp>
        <p:nvGrpSpPr>
          <p:cNvPr id="5" name="Group 4">
            <a:extLst>
              <a:ext uri="{FF2B5EF4-FFF2-40B4-BE49-F238E27FC236}">
                <a16:creationId xmlns:a16="http://schemas.microsoft.com/office/drawing/2014/main" id="{CF52C7F8-764E-5AED-4C45-1CCD088CC099}"/>
              </a:ext>
            </a:extLst>
          </p:cNvPr>
          <p:cNvGrpSpPr/>
          <p:nvPr/>
        </p:nvGrpSpPr>
        <p:grpSpPr>
          <a:xfrm>
            <a:off x="4702940" y="504121"/>
            <a:ext cx="3798278" cy="490673"/>
            <a:chOff x="4702940" y="504121"/>
            <a:chExt cx="3798278" cy="490673"/>
          </a:xfrm>
        </p:grpSpPr>
        <p:cxnSp>
          <p:nvCxnSpPr>
            <p:cNvPr id="23" name="Connector: Curved 22">
              <a:extLst>
                <a:ext uri="{FF2B5EF4-FFF2-40B4-BE49-F238E27FC236}">
                  <a16:creationId xmlns:a16="http://schemas.microsoft.com/office/drawing/2014/main" id="{BBAA889D-C8CF-53B2-F064-6E79DD424935}"/>
                </a:ext>
              </a:extLst>
            </p:cNvPr>
            <p:cNvCxnSpPr>
              <a:cxnSpLocks/>
              <a:stCxn id="7" idx="0"/>
              <a:endCxn id="10" idx="0"/>
            </p:cNvCxnSpPr>
            <p:nvPr/>
          </p:nvCxnSpPr>
          <p:spPr>
            <a:xfrm rot="5400000" flipH="1" flipV="1">
              <a:off x="6595729" y="-910695"/>
              <a:ext cx="12700" cy="3798278"/>
            </a:xfrm>
            <a:prstGeom prst="curvedConnector3">
              <a:avLst>
                <a:gd name="adj1" fmla="val 2700000"/>
              </a:avLst>
            </a:prstGeom>
            <a:ln w="12700">
              <a:solidFill>
                <a:schemeClr val="accent4"/>
              </a:solidFill>
              <a:prstDash val="sys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71" name="Title 1">
              <a:extLst>
                <a:ext uri="{FF2B5EF4-FFF2-40B4-BE49-F238E27FC236}">
                  <a16:creationId xmlns:a16="http://schemas.microsoft.com/office/drawing/2014/main" id="{A3AAB407-8F32-7FF5-2F89-F8271461BB50}"/>
                </a:ext>
              </a:extLst>
            </p:cNvPr>
            <p:cNvSpPr txBox="1">
              <a:spLocks/>
            </p:cNvSpPr>
            <p:nvPr/>
          </p:nvSpPr>
          <p:spPr>
            <a:xfrm>
              <a:off x="6671352" y="504121"/>
              <a:ext cx="506722" cy="236746"/>
            </a:xfrm>
            <a:prstGeom prst="rect">
              <a:avLst/>
            </a:prstGeom>
            <a:solidFill>
              <a:srgbClr val="121D2F"/>
            </a:solidFill>
          </p:spPr>
          <p:txBody>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accent1"/>
                  </a:solidFill>
                  <a:effectLst/>
                  <a:latin typeface="+mj-lt"/>
                  <a:ea typeface="+mn-ea"/>
                  <a:cs typeface="Segoe UI" pitchFamily="34" charset="0"/>
                </a:defRPr>
              </a:lvl1pPr>
            </a:lstStyle>
            <a:p>
              <a:r>
                <a:rPr lang="zh-CN" altLang="en-US" sz="1200">
                  <a:solidFill>
                    <a:schemeClr val="accent4"/>
                  </a:solidFill>
                  <a:latin typeface="Microsoft JhengHei Light" panose="020B0304030504040204" pitchFamily="34" charset="-120"/>
                  <a:ea typeface="Microsoft JhengHei Light" panose="020B0304030504040204" pitchFamily="34" charset="-120"/>
                </a:rPr>
                <a:t>派生</a:t>
              </a:r>
              <a:endParaRPr lang="en-US" sz="1200">
                <a:solidFill>
                  <a:schemeClr val="accent4"/>
                </a:solidFill>
                <a:latin typeface="Microsoft JhengHei Light" panose="020B0304030504040204" pitchFamily="34" charset="-120"/>
                <a:ea typeface="Microsoft JhengHei Light" panose="020B0304030504040204" pitchFamily="34" charset="-120"/>
              </a:endParaRPr>
            </a:p>
          </p:txBody>
        </p:sp>
      </p:grpSp>
      <p:grpSp>
        <p:nvGrpSpPr>
          <p:cNvPr id="8" name="Group 7">
            <a:extLst>
              <a:ext uri="{FF2B5EF4-FFF2-40B4-BE49-F238E27FC236}">
                <a16:creationId xmlns:a16="http://schemas.microsoft.com/office/drawing/2014/main" id="{7D3B6A10-51B1-88E2-7211-E657206731B6}"/>
              </a:ext>
            </a:extLst>
          </p:cNvPr>
          <p:cNvGrpSpPr/>
          <p:nvPr/>
        </p:nvGrpSpPr>
        <p:grpSpPr>
          <a:xfrm>
            <a:off x="1099547" y="1196382"/>
            <a:ext cx="1754978" cy="2120424"/>
            <a:chOff x="1099547" y="1196382"/>
            <a:chExt cx="1754978" cy="2120424"/>
          </a:xfrm>
        </p:grpSpPr>
        <p:sp>
          <p:nvSpPr>
            <p:cNvPr id="53" name="Title 1">
              <a:extLst>
                <a:ext uri="{FF2B5EF4-FFF2-40B4-BE49-F238E27FC236}">
                  <a16:creationId xmlns:a16="http://schemas.microsoft.com/office/drawing/2014/main" id="{41ED4BD4-4D5E-9DE2-6B1C-160A455017AB}"/>
                </a:ext>
              </a:extLst>
            </p:cNvPr>
            <p:cNvSpPr txBox="1">
              <a:spLocks/>
            </p:cNvSpPr>
            <p:nvPr/>
          </p:nvSpPr>
          <p:spPr>
            <a:xfrm>
              <a:off x="1099547" y="1196382"/>
              <a:ext cx="1754978" cy="617813"/>
            </a:xfrm>
            <a:prstGeom prst="rect">
              <a:avLst/>
            </a:prstGeom>
          </p:spPr>
          <p:txBody>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accent1"/>
                  </a:solidFill>
                  <a:effectLst/>
                  <a:latin typeface="+mj-lt"/>
                  <a:ea typeface="+mn-ea"/>
                  <a:cs typeface="Segoe UI" pitchFamily="34" charset="0"/>
                </a:defRPr>
              </a:lvl1pPr>
            </a:lstStyle>
            <a:p>
              <a:r>
                <a:rPr lang="zh-CN" altLang="en-US" sz="1600">
                  <a:latin typeface="Microsoft JhengHei Light" panose="020B0304030504040204" pitchFamily="34" charset="-120"/>
                  <a:ea typeface="Microsoft JhengHei Light" panose="020B0304030504040204" pitchFamily="34" charset="-120"/>
                </a:rPr>
                <a:t>预训练模型家族</a:t>
              </a:r>
            </a:p>
            <a:p>
              <a:r>
                <a:rPr lang="en-US" altLang="zh-CN" sz="1100">
                  <a:solidFill>
                    <a:schemeClr val="tx1"/>
                  </a:solidFill>
                  <a:latin typeface="Microsoft JhengHei Light" panose="020B0304030504040204" pitchFamily="34" charset="-120"/>
                  <a:ea typeface="Microsoft JhengHei Light" panose="020B0304030504040204" pitchFamily="34" charset="-120"/>
                </a:rPr>
                <a:t>(</a:t>
              </a:r>
              <a:r>
                <a:rPr lang="zh-CN" altLang="en-US" sz="1100">
                  <a:solidFill>
                    <a:schemeClr val="tx1"/>
                  </a:solidFill>
                  <a:latin typeface="Microsoft JhengHei Light" panose="020B0304030504040204" pitchFamily="34" charset="-120"/>
                  <a:ea typeface="Microsoft JhengHei Light" panose="020B0304030504040204" pitchFamily="34" charset="-120"/>
                </a:rPr>
                <a:t>俗称大模型</a:t>
              </a:r>
              <a:r>
                <a:rPr lang="en-US" altLang="zh-CN" sz="1100">
                  <a:solidFill>
                    <a:schemeClr val="tx1"/>
                  </a:solidFill>
                  <a:latin typeface="Microsoft JhengHei Light" panose="020B0304030504040204" pitchFamily="34" charset="-120"/>
                  <a:ea typeface="Microsoft JhengHei Light" panose="020B0304030504040204" pitchFamily="34" charset="-120"/>
                </a:rPr>
                <a:t>)</a:t>
              </a:r>
              <a:endParaRPr lang="en-US" sz="1100">
                <a:solidFill>
                  <a:schemeClr val="tx1"/>
                </a:solidFill>
                <a:latin typeface="Microsoft JhengHei Light" panose="020B0304030504040204" pitchFamily="34" charset="-120"/>
                <a:ea typeface="Microsoft JhengHei Light" panose="020B0304030504040204" pitchFamily="34" charset="-120"/>
              </a:endParaRPr>
            </a:p>
          </p:txBody>
        </p:sp>
        <p:cxnSp>
          <p:nvCxnSpPr>
            <p:cNvPr id="73" name="Straight Arrow Connector 72">
              <a:extLst>
                <a:ext uri="{FF2B5EF4-FFF2-40B4-BE49-F238E27FC236}">
                  <a16:creationId xmlns:a16="http://schemas.microsoft.com/office/drawing/2014/main" id="{FB255175-44A4-8331-DDD4-633118D113D5}"/>
                </a:ext>
              </a:extLst>
            </p:cNvPr>
            <p:cNvCxnSpPr>
              <a:cxnSpLocks/>
            </p:cNvCxnSpPr>
            <p:nvPr/>
          </p:nvCxnSpPr>
          <p:spPr>
            <a:xfrm flipV="1">
              <a:off x="1957306" y="1968063"/>
              <a:ext cx="0" cy="1348743"/>
            </a:xfrm>
            <a:prstGeom prst="straightConnector1">
              <a:avLst/>
            </a:prstGeom>
            <a:ln>
              <a:solidFill>
                <a:schemeClr val="accent1"/>
              </a:solidFill>
              <a:prstDash val="sysDash"/>
              <a:headEnd type="none" w="lg" len="med"/>
              <a:tailEnd type="triangle"/>
            </a:ln>
          </p:spPr>
          <p:style>
            <a:lnRef idx="1">
              <a:schemeClr val="accent1"/>
            </a:lnRef>
            <a:fillRef idx="0">
              <a:schemeClr val="accent1"/>
            </a:fillRef>
            <a:effectRef idx="0">
              <a:schemeClr val="accent1"/>
            </a:effectRef>
            <a:fontRef idx="minor">
              <a:schemeClr val="tx1"/>
            </a:fontRef>
          </p:style>
        </p:cxnSp>
      </p:grpSp>
      <p:sp>
        <p:nvSpPr>
          <p:cNvPr id="13" name="Google Shape;507;p43">
            <a:extLst>
              <a:ext uri="{FF2B5EF4-FFF2-40B4-BE49-F238E27FC236}">
                <a16:creationId xmlns:a16="http://schemas.microsoft.com/office/drawing/2014/main" id="{D3285AD5-C115-2388-7011-EC48C2D99D74}"/>
              </a:ext>
            </a:extLst>
          </p:cNvPr>
          <p:cNvSpPr txBox="1"/>
          <p:nvPr/>
        </p:nvSpPr>
        <p:spPr>
          <a:xfrm>
            <a:off x="3900478" y="7023151"/>
            <a:ext cx="1592222" cy="1127250"/>
          </a:xfrm>
          <a:prstGeom prst="rect">
            <a:avLst/>
          </a:prstGeom>
          <a:solidFill>
            <a:srgbClr val="050060">
              <a:alpha val="17880"/>
            </a:srgbClr>
          </a:solidFill>
          <a:ln w="9525" cap="flat" cmpd="sng">
            <a:solidFill>
              <a:srgbClr val="24D6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eaLnBrk="1" fontAlgn="auto" latinLnBrk="0" hangingPunct="1">
              <a:lnSpc>
                <a:spcPct val="150000"/>
              </a:lnSpc>
              <a:spcBef>
                <a:spcPts val="0"/>
              </a:spcBef>
              <a:spcAft>
                <a:spcPts val="0"/>
              </a:spcAft>
              <a:buClr>
                <a:srgbClr val="000000"/>
              </a:buClr>
              <a:buSzTx/>
              <a:buFont typeface="Arial"/>
              <a:buNone/>
              <a:tabLst/>
              <a:defRPr/>
            </a:pPr>
            <a:r>
              <a:rPr lang="en-US" sz="1400" kern="0">
                <a:solidFill>
                  <a:srgbClr val="FFFFFF"/>
                </a:solidFill>
                <a:latin typeface="Microsoft JhengHei Light" panose="020B0304030504040204" pitchFamily="34" charset="-120"/>
                <a:ea typeface="Microsoft JhengHei Light" panose="020B0304030504040204" pitchFamily="34" charset="-120"/>
                <a:sym typeface="Muli"/>
              </a:rPr>
              <a:t>GPT 3.5</a:t>
            </a:r>
          </a:p>
          <a:p>
            <a:pPr marL="0" marR="0" lvl="0" indent="0" algn="ctr" defTabSz="914400" eaLnBrk="1" fontAlgn="auto" latinLnBrk="0" hangingPunct="1">
              <a:lnSpc>
                <a:spcPct val="150000"/>
              </a:lnSpc>
              <a:spcBef>
                <a:spcPts val="0"/>
              </a:spcBef>
              <a:spcAft>
                <a:spcPts val="0"/>
              </a:spcAft>
              <a:buClr>
                <a:srgbClr val="000000"/>
              </a:buClr>
              <a:buSzTx/>
              <a:buFont typeface="Arial"/>
              <a:buNone/>
              <a:tabLst/>
              <a:defRPr/>
            </a:pPr>
            <a:r>
              <a:rPr lang="zh-CN" altLang="en-US" sz="1000" kern="0">
                <a:solidFill>
                  <a:schemeClr val="accent4"/>
                </a:solidFill>
                <a:latin typeface="Microsoft JhengHei Light" panose="020B0304030504040204" pitchFamily="34" charset="-120"/>
                <a:ea typeface="Microsoft JhengHei Light" panose="020B0304030504040204" pitchFamily="34" charset="-120"/>
                <a:cs typeface="Muli"/>
                <a:sym typeface="Muli"/>
              </a:rPr>
              <a:t>生成文字</a:t>
            </a:r>
            <a:endParaRPr kumimoji="0" sz="800" i="0" u="none" strike="noStrike" kern="0" cap="none" spc="0" normalizeH="0" baseline="0" noProof="0">
              <a:ln>
                <a:noFill/>
              </a:ln>
              <a:solidFill>
                <a:schemeClr val="accent4"/>
              </a:solidFill>
              <a:effectLst/>
              <a:uLnTx/>
              <a:uFillTx/>
              <a:latin typeface="Microsoft JhengHei Light" panose="020B0304030504040204" pitchFamily="34" charset="-120"/>
              <a:ea typeface="Microsoft JhengHei Light" panose="020B0304030504040204" pitchFamily="34" charset="-120"/>
              <a:cs typeface="Muli"/>
              <a:sym typeface="Muli"/>
            </a:endParaRPr>
          </a:p>
        </p:txBody>
      </p:sp>
    </p:spTree>
    <p:extLst>
      <p:ext uri="{BB962C8B-B14F-4D97-AF65-F5344CB8AC3E}">
        <p14:creationId xmlns:p14="http://schemas.microsoft.com/office/powerpoint/2010/main" val="36869493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anim calcmode="lin" valueType="num">
                                      <p:cBhvr>
                                        <p:cTn id="8" dur="1000" fill="hold"/>
                                        <p:tgtEl>
                                          <p:spTgt spid="19"/>
                                        </p:tgtEl>
                                        <p:attrNameLst>
                                          <p:attrName>ppt_x</p:attrName>
                                        </p:attrNameLst>
                                      </p:cBhvr>
                                      <p:tavLst>
                                        <p:tav tm="0">
                                          <p:val>
                                            <p:strVal val="#ppt_x"/>
                                          </p:val>
                                        </p:tav>
                                        <p:tav tm="100000">
                                          <p:val>
                                            <p:strVal val="#ppt_x"/>
                                          </p:val>
                                        </p:tav>
                                      </p:tavLst>
                                    </p:anim>
                                    <p:anim calcmode="lin" valueType="num">
                                      <p:cBhvr>
                                        <p:cTn id="9" dur="1000" fill="hold"/>
                                        <p:tgtEl>
                                          <p:spTgt spid="19"/>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50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2000"/>
                                        <p:tgtEl>
                                          <p:spTgt spid="15"/>
                                        </p:tgtEl>
                                      </p:cBhvr>
                                    </p:animEffect>
                                    <p:anim calcmode="lin" valueType="num">
                                      <p:cBhvr>
                                        <p:cTn id="13" dur="2000" fill="hold"/>
                                        <p:tgtEl>
                                          <p:spTgt spid="15"/>
                                        </p:tgtEl>
                                        <p:attrNameLst>
                                          <p:attrName>ppt_x</p:attrName>
                                        </p:attrNameLst>
                                      </p:cBhvr>
                                      <p:tavLst>
                                        <p:tav tm="0">
                                          <p:val>
                                            <p:strVal val="#ppt_x"/>
                                          </p:val>
                                        </p:tav>
                                        <p:tav tm="100000">
                                          <p:val>
                                            <p:strVal val="#ppt_x"/>
                                          </p:val>
                                        </p:tav>
                                      </p:tavLst>
                                    </p:anim>
                                    <p:anim calcmode="lin" valueType="num">
                                      <p:cBhvr>
                                        <p:cTn id="14" dur="2000" fill="hold"/>
                                        <p:tgtEl>
                                          <p:spTgt spid="15"/>
                                        </p:tgtEl>
                                        <p:attrNameLst>
                                          <p:attrName>ppt_y</p:attrName>
                                        </p:attrNameLst>
                                      </p:cBhvr>
                                      <p:tavLst>
                                        <p:tav tm="0">
                                          <p:val>
                                            <p:strVal val="#ppt_y+.1"/>
                                          </p:val>
                                        </p:tav>
                                        <p:tav tm="100000">
                                          <p:val>
                                            <p:strVal val="#ppt_y"/>
                                          </p:val>
                                        </p:tav>
                                      </p:tavLst>
                                    </p:anim>
                                  </p:childTnLst>
                                </p:cTn>
                              </p:par>
                              <p:par>
                                <p:cTn id="15" presetID="22" presetClass="entr" presetSubtype="4" fill="hold" nodeType="withEffect">
                                  <p:stCondLst>
                                    <p:cond delay="500"/>
                                  </p:stCondLst>
                                  <p:childTnLst>
                                    <p:set>
                                      <p:cBhvr>
                                        <p:cTn id="16" dur="1" fill="hold">
                                          <p:stCondLst>
                                            <p:cond delay="0"/>
                                          </p:stCondLst>
                                        </p:cTn>
                                        <p:tgtEl>
                                          <p:spTgt spid="11"/>
                                        </p:tgtEl>
                                        <p:attrNameLst>
                                          <p:attrName>style.visibility</p:attrName>
                                        </p:attrNameLst>
                                      </p:cBhvr>
                                      <p:to>
                                        <p:strVal val="visible"/>
                                      </p:to>
                                    </p:set>
                                    <p:animEffect transition="in" filter="wipe(down)">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wipe(down)">
                                      <p:cBhvr>
                                        <p:cTn id="22" dur="500"/>
                                        <p:tgtEl>
                                          <p:spTgt spid="3"/>
                                        </p:tgtEl>
                                      </p:cBhvr>
                                    </p:animEffect>
                                  </p:childTnLst>
                                </p:cTn>
                              </p:par>
                            </p:childTnLst>
                          </p:cTn>
                        </p:par>
                        <p:par>
                          <p:cTn id="23" fill="hold">
                            <p:stCondLst>
                              <p:cond delay="500"/>
                            </p:stCondLst>
                            <p:childTnLst>
                              <p:par>
                                <p:cTn id="24" presetID="10" presetClass="entr" presetSubtype="0" fill="hold" grpId="0" nodeType="after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500"/>
                                        <p:tgtEl>
                                          <p:spTgt spid="7"/>
                                        </p:tgtEl>
                                      </p:cBhvr>
                                    </p:animEffect>
                                  </p:childTnLst>
                                </p:cTn>
                              </p:par>
                              <p:par>
                                <p:cTn id="27" presetID="22" presetClass="entr" presetSubtype="4" fill="hold" nodeType="with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wipe(down)">
                                      <p:cBhvr>
                                        <p:cTn id="29" dur="500"/>
                                        <p:tgtEl>
                                          <p:spTgt spid="8"/>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nodeType="clickEffect">
                                  <p:stCondLst>
                                    <p:cond delay="0"/>
                                  </p:stCondLst>
                                  <p:childTnLst>
                                    <p:set>
                                      <p:cBhvr>
                                        <p:cTn id="33" dur="1" fill="hold">
                                          <p:stCondLst>
                                            <p:cond delay="0"/>
                                          </p:stCondLst>
                                        </p:cTn>
                                        <p:tgtEl>
                                          <p:spTgt spid="4"/>
                                        </p:tgtEl>
                                        <p:attrNameLst>
                                          <p:attrName>style.visibility</p:attrName>
                                        </p:attrNameLst>
                                      </p:cBhvr>
                                      <p:to>
                                        <p:strVal val="visible"/>
                                      </p:to>
                                    </p:set>
                                    <p:animEffect transition="in" filter="wipe(left)">
                                      <p:cBhvr>
                                        <p:cTn id="34" dur="500"/>
                                        <p:tgtEl>
                                          <p:spTgt spid="4"/>
                                        </p:tgtEl>
                                      </p:cBhvr>
                                    </p:animEffect>
                                  </p:childTnLst>
                                </p:cTn>
                              </p:par>
                            </p:childTnLst>
                          </p:cTn>
                        </p:par>
                        <p:par>
                          <p:cTn id="35" fill="hold">
                            <p:stCondLst>
                              <p:cond delay="500"/>
                            </p:stCondLst>
                            <p:childTnLst>
                              <p:par>
                                <p:cTn id="36" presetID="10" presetClass="entr" presetSubtype="0" fill="hold" grpId="0" nodeType="afterEffect">
                                  <p:stCondLst>
                                    <p:cond delay="0"/>
                                  </p:stCondLst>
                                  <p:childTnLst>
                                    <p:set>
                                      <p:cBhvr>
                                        <p:cTn id="37" dur="1" fill="hold">
                                          <p:stCondLst>
                                            <p:cond delay="0"/>
                                          </p:stCondLst>
                                        </p:cTn>
                                        <p:tgtEl>
                                          <p:spTgt spid="9"/>
                                        </p:tgtEl>
                                        <p:attrNameLst>
                                          <p:attrName>style.visibility</p:attrName>
                                        </p:attrNameLst>
                                      </p:cBhvr>
                                      <p:to>
                                        <p:strVal val="visible"/>
                                      </p:to>
                                    </p:set>
                                    <p:animEffect transition="in" filter="fade">
                                      <p:cBhvr>
                                        <p:cTn id="38" dur="500"/>
                                        <p:tgtEl>
                                          <p:spTgt spid="9"/>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nodeType="clickEffect">
                                  <p:stCondLst>
                                    <p:cond delay="0"/>
                                  </p:stCondLst>
                                  <p:childTnLst>
                                    <p:set>
                                      <p:cBhvr>
                                        <p:cTn id="42" dur="1" fill="hold">
                                          <p:stCondLst>
                                            <p:cond delay="0"/>
                                          </p:stCondLst>
                                        </p:cTn>
                                        <p:tgtEl>
                                          <p:spTgt spid="5"/>
                                        </p:tgtEl>
                                        <p:attrNameLst>
                                          <p:attrName>style.visibility</p:attrName>
                                        </p:attrNameLst>
                                      </p:cBhvr>
                                      <p:to>
                                        <p:strVal val="visible"/>
                                      </p:to>
                                    </p:set>
                                    <p:animEffect transition="in" filter="wipe(left)">
                                      <p:cBhvr>
                                        <p:cTn id="43" dur="500"/>
                                        <p:tgtEl>
                                          <p:spTgt spid="5"/>
                                        </p:tgtEl>
                                      </p:cBhvr>
                                    </p:animEffect>
                                  </p:childTnLst>
                                </p:cTn>
                              </p:par>
                            </p:childTnLst>
                          </p:cTn>
                        </p:par>
                        <p:par>
                          <p:cTn id="44" fill="hold">
                            <p:stCondLst>
                              <p:cond delay="500"/>
                            </p:stCondLst>
                            <p:childTnLst>
                              <p:par>
                                <p:cTn id="45" presetID="10" presetClass="entr" presetSubtype="0" fill="hold" grpId="0" nodeType="afterEffect">
                                  <p:stCondLst>
                                    <p:cond delay="0"/>
                                  </p:stCondLst>
                                  <p:childTnLst>
                                    <p:set>
                                      <p:cBhvr>
                                        <p:cTn id="46" dur="1" fill="hold">
                                          <p:stCondLst>
                                            <p:cond delay="0"/>
                                          </p:stCondLst>
                                        </p:cTn>
                                        <p:tgtEl>
                                          <p:spTgt spid="10"/>
                                        </p:tgtEl>
                                        <p:attrNameLst>
                                          <p:attrName>style.visibility</p:attrName>
                                        </p:attrNameLst>
                                      </p:cBhvr>
                                      <p:to>
                                        <p:strVal val="visible"/>
                                      </p:to>
                                    </p:set>
                                    <p:animEffect transition="in" filter="fade">
                                      <p:cBhvr>
                                        <p:cTn id="47" dur="500"/>
                                        <p:tgtEl>
                                          <p:spTgt spid="10"/>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42"/>
                                        </p:tgtEl>
                                        <p:attrNameLst>
                                          <p:attrName>style.visibility</p:attrName>
                                        </p:attrNameLst>
                                      </p:cBhvr>
                                      <p:to>
                                        <p:strVal val="visible"/>
                                      </p:to>
                                    </p:set>
                                    <p:animEffect transition="in" filter="fade">
                                      <p:cBhvr>
                                        <p:cTn id="52" dur="500"/>
                                        <p:tgtEl>
                                          <p:spTgt spid="42"/>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6"/>
                                        </p:tgtEl>
                                        <p:attrNameLst>
                                          <p:attrName>style.visibility</p:attrName>
                                        </p:attrNameLst>
                                      </p:cBhvr>
                                      <p:to>
                                        <p:strVal val="visible"/>
                                      </p:to>
                                    </p:set>
                                    <p:animEffect transition="in" filter="fade">
                                      <p:cBhvr>
                                        <p:cTn id="57" dur="500"/>
                                        <p:tgtEl>
                                          <p:spTgt spid="6"/>
                                        </p:tgtEl>
                                      </p:cBhvr>
                                    </p:animEffect>
                                  </p:childTnLst>
                                </p:cTn>
                              </p:par>
                            </p:childTnLst>
                          </p:cTn>
                        </p:par>
                        <p:par>
                          <p:cTn id="58" fill="hold">
                            <p:stCondLst>
                              <p:cond delay="500"/>
                            </p:stCondLst>
                            <p:childTnLst>
                              <p:par>
                                <p:cTn id="59" presetID="22" presetClass="entr" presetSubtype="8" fill="hold" nodeType="afterEffect">
                                  <p:stCondLst>
                                    <p:cond delay="0"/>
                                  </p:stCondLst>
                                  <p:childTnLst>
                                    <p:set>
                                      <p:cBhvr>
                                        <p:cTn id="60" dur="1" fill="hold">
                                          <p:stCondLst>
                                            <p:cond delay="0"/>
                                          </p:stCondLst>
                                        </p:cTn>
                                        <p:tgtEl>
                                          <p:spTgt spid="45"/>
                                        </p:tgtEl>
                                        <p:attrNameLst>
                                          <p:attrName>style.visibility</p:attrName>
                                        </p:attrNameLst>
                                      </p:cBhvr>
                                      <p:to>
                                        <p:strVal val="visible"/>
                                      </p:to>
                                    </p:set>
                                    <p:animEffect transition="in" filter="wipe(left)">
                                      <p:cBhvr>
                                        <p:cTn id="61"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7" grpId="0" animBg="1"/>
      <p:bldP spid="9" grpId="0" animBg="1"/>
      <p:bldP spid="10" grpId="0" animBg="1"/>
      <p:bldP spid="4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8">
            <a:extLst>
              <a:ext uri="{FF2B5EF4-FFF2-40B4-BE49-F238E27FC236}">
                <a16:creationId xmlns:a16="http://schemas.microsoft.com/office/drawing/2014/main" id="{2B6BD204-7F1E-321C-FCA4-B562DA1D7D53}"/>
              </a:ext>
            </a:extLst>
          </p:cNvPr>
          <p:cNvSpPr txBox="1">
            <a:spLocks/>
          </p:cNvSpPr>
          <p:nvPr/>
        </p:nvSpPr>
        <p:spPr>
          <a:xfrm>
            <a:off x="588263" y="457200"/>
            <a:ext cx="11018520" cy="553998"/>
          </a:xfrm>
          <a:prstGeom prst="rect">
            <a:avLst/>
          </a:prstGeom>
        </p:spPr>
        <p:txBody>
          <a:bodyPr lIns="91440" tIns="45720" rIns="91440" bIns="45720" anchor="t"/>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fontAlgn="auto">
              <a:spcAft>
                <a:spcPts val="0"/>
              </a:spcAft>
              <a:buClrTx/>
              <a:buSzTx/>
              <a:tabLst/>
              <a:defRPr/>
            </a:pPr>
            <a:r>
              <a:rPr lang="zh-Hans" dirty="0">
                <a:solidFill>
                  <a:srgbClr val="50E6FF"/>
                </a:solidFill>
              </a:rPr>
              <a:t>GPT-3</a:t>
            </a:r>
            <a:r>
              <a:rPr lang="en-US" altLang="zh-Hans" dirty="0">
                <a:solidFill>
                  <a:srgbClr val="50E6FF"/>
                </a:solidFill>
              </a:rPr>
              <a:t>/</a:t>
            </a:r>
            <a:r>
              <a:rPr lang="en-US" altLang="zh-CN" dirty="0">
                <a:solidFill>
                  <a:srgbClr val="50E6FF"/>
                </a:solidFill>
              </a:rPr>
              <a:t>4</a:t>
            </a:r>
            <a:endParaRPr lang="zh-Hans" dirty="0">
              <a:solidFill>
                <a:srgbClr val="50E6FF"/>
              </a:solidFill>
            </a:endParaRPr>
          </a:p>
        </p:txBody>
      </p:sp>
      <p:sp>
        <p:nvSpPr>
          <p:cNvPr id="8" name="Rectangle 7">
            <a:extLst>
              <a:ext uri="{FF2B5EF4-FFF2-40B4-BE49-F238E27FC236}">
                <a16:creationId xmlns:a16="http://schemas.microsoft.com/office/drawing/2014/main" id="{4F729A6D-12AE-C918-5F68-31CEBC6A5A8C}"/>
              </a:ext>
            </a:extLst>
          </p:cNvPr>
          <p:cNvSpPr/>
          <p:nvPr/>
        </p:nvSpPr>
        <p:spPr>
          <a:xfrm>
            <a:off x="427516" y="1324180"/>
            <a:ext cx="10861712" cy="51662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285750" indent="-285750">
              <a:buFont typeface="Arial"/>
              <a:buChar char="•"/>
            </a:pPr>
            <a:r>
              <a:rPr lang="zh-Hans" altLang="en-US" sz="2200" dirty="0">
                <a:latin typeface="微软雅黑" panose="020B0503020204020204" pitchFamily="34" charset="-122"/>
                <a:ea typeface="微软雅黑" panose="020B0503020204020204" pitchFamily="34" charset="-122"/>
                <a:cs typeface="+mn-lt"/>
              </a:rPr>
              <a:t>生</a:t>
            </a:r>
            <a:r>
              <a:rPr lang="zh-Hans" sz="2200" dirty="0">
                <a:latin typeface="微软雅黑" panose="020B0503020204020204" pitchFamily="34" charset="-122"/>
                <a:ea typeface="微软雅黑" panose="020B0503020204020204" pitchFamily="34" charset="-122"/>
                <a:cs typeface="+mn-lt"/>
              </a:rPr>
              <a:t>成式预训练</a:t>
            </a:r>
            <a:r>
              <a:rPr lang="en-US" altLang="zh-Hans" sz="2200" dirty="0">
                <a:latin typeface="微软雅黑" panose="020B0503020204020204" pitchFamily="34" charset="-122"/>
                <a:ea typeface="微软雅黑" panose="020B0503020204020204" pitchFamily="34" charset="-122"/>
                <a:cs typeface="+mn-lt"/>
              </a:rPr>
              <a:t>Transformer</a:t>
            </a:r>
            <a:r>
              <a:rPr lang="zh-Hans" sz="2200" dirty="0">
                <a:latin typeface="微软雅黑" panose="020B0503020204020204" pitchFamily="34" charset="-122"/>
                <a:ea typeface="微软雅黑" panose="020B0503020204020204" pitchFamily="34" charset="-122"/>
                <a:cs typeface="+mn-lt"/>
              </a:rPr>
              <a:t>模型</a:t>
            </a:r>
            <a:r>
              <a:rPr lang="en-US" altLang="zh-Hans" sz="2200" dirty="0">
                <a:latin typeface="微软雅黑" panose="020B0503020204020204" pitchFamily="34" charset="-122"/>
                <a:ea typeface="微软雅黑" panose="020B0503020204020204" pitchFamily="34" charset="-122"/>
                <a:cs typeface="+mn-lt"/>
              </a:rPr>
              <a:t> (</a:t>
            </a:r>
            <a:r>
              <a:rPr lang="en-US" altLang="zh-CN" sz="2200" u="sng" dirty="0">
                <a:solidFill>
                  <a:schemeClr val="accent4"/>
                </a:solidFill>
                <a:latin typeface="微软雅黑" panose="020B0503020204020204" pitchFamily="34" charset="-122"/>
                <a:ea typeface="微软雅黑" panose="020B0503020204020204" pitchFamily="34" charset="-122"/>
                <a:cs typeface="+mn-lt"/>
              </a:rPr>
              <a:t>G</a:t>
            </a:r>
            <a:r>
              <a:rPr lang="en-US" altLang="zh-CN" sz="2200" dirty="0">
                <a:latin typeface="微软雅黑" panose="020B0503020204020204" pitchFamily="34" charset="-122"/>
                <a:ea typeface="微软雅黑" panose="020B0503020204020204" pitchFamily="34" charset="-122"/>
                <a:cs typeface="+mn-lt"/>
              </a:rPr>
              <a:t>enerative </a:t>
            </a:r>
            <a:r>
              <a:rPr lang="en-US" altLang="zh-CN" sz="2200" u="sng" dirty="0">
                <a:solidFill>
                  <a:schemeClr val="accent4"/>
                </a:solidFill>
                <a:latin typeface="微软雅黑" panose="020B0503020204020204" pitchFamily="34" charset="-122"/>
                <a:ea typeface="微软雅黑" panose="020B0503020204020204" pitchFamily="34" charset="-122"/>
                <a:cs typeface="+mn-lt"/>
              </a:rPr>
              <a:t>P</a:t>
            </a:r>
            <a:r>
              <a:rPr lang="en-US" altLang="zh-CN" sz="2200" dirty="0">
                <a:latin typeface="微软雅黑" panose="020B0503020204020204" pitchFamily="34" charset="-122"/>
                <a:ea typeface="微软雅黑" panose="020B0503020204020204" pitchFamily="34" charset="-122"/>
                <a:cs typeface="+mn-lt"/>
              </a:rPr>
              <a:t>re-</a:t>
            </a:r>
            <a:r>
              <a:rPr lang="en-US" altLang="zh-CN" sz="2200" u="sng" dirty="0">
                <a:solidFill>
                  <a:schemeClr val="accent4"/>
                </a:solidFill>
                <a:latin typeface="微软雅黑" panose="020B0503020204020204" pitchFamily="34" charset="-122"/>
                <a:ea typeface="微软雅黑" panose="020B0503020204020204" pitchFamily="34" charset="-122"/>
                <a:cs typeface="+mn-lt"/>
              </a:rPr>
              <a:t>T</a:t>
            </a:r>
            <a:r>
              <a:rPr lang="en-US" altLang="zh-CN" sz="2200" dirty="0">
                <a:latin typeface="微软雅黑" panose="020B0503020204020204" pitchFamily="34" charset="-122"/>
                <a:ea typeface="微软雅黑" panose="020B0503020204020204" pitchFamily="34" charset="-122"/>
                <a:cs typeface="+mn-lt"/>
              </a:rPr>
              <a:t>rained transformer model)</a:t>
            </a:r>
            <a:endParaRPr lang="en-US" sz="2200" dirty="0">
              <a:latin typeface="微软雅黑" panose="020B0503020204020204" pitchFamily="34" charset="-122"/>
              <a:ea typeface="微软雅黑" panose="020B0503020204020204" pitchFamily="34" charset="-122"/>
              <a:cs typeface="Segoe UI"/>
            </a:endParaRPr>
          </a:p>
          <a:p>
            <a:pPr marL="285750" indent="-285750">
              <a:buFont typeface="Arial"/>
              <a:buChar char="•"/>
            </a:pPr>
            <a:endParaRPr lang="en-US" altLang="zh-Hans" sz="2200" dirty="0">
              <a:latin typeface="微软雅黑" panose="020B0503020204020204" pitchFamily="34" charset="-122"/>
              <a:ea typeface="微软雅黑" panose="020B0503020204020204" pitchFamily="34" charset="-122"/>
              <a:cs typeface="+mn-lt"/>
            </a:endParaRPr>
          </a:p>
          <a:p>
            <a:pPr marL="285750" indent="-285750">
              <a:buFont typeface="Arial"/>
              <a:buChar char="•"/>
            </a:pPr>
            <a:r>
              <a:rPr lang="zh-Hans" sz="2200" dirty="0">
                <a:latin typeface="微软雅黑" panose="020B0503020204020204" pitchFamily="34" charset="-122"/>
                <a:ea typeface="微软雅黑" panose="020B0503020204020204" pitchFamily="34" charset="-122"/>
                <a:cs typeface="+mn-lt"/>
              </a:rPr>
              <a:t>自回归语言模型，本质上是生成式的，即</a:t>
            </a:r>
            <a:r>
              <a:rPr lang="zh-CN" altLang="en-US" sz="2200" dirty="0">
                <a:latin typeface="微软雅黑" panose="020B0503020204020204" pitchFamily="34" charset="-122"/>
                <a:ea typeface="微软雅黑" panose="020B0503020204020204" pitchFamily="34" charset="-122"/>
                <a:cs typeface="+mn-lt"/>
              </a:rPr>
              <a:t>持续</a:t>
            </a:r>
            <a:r>
              <a:rPr lang="zh-Hans" sz="2200" dirty="0">
                <a:latin typeface="微软雅黑" panose="020B0503020204020204" pitchFamily="34" charset="-122"/>
                <a:ea typeface="微软雅黑" panose="020B0503020204020204" pitchFamily="34" charset="-122"/>
                <a:cs typeface="+mn-lt"/>
              </a:rPr>
              <a:t>从先前生成的令牌生成文本</a:t>
            </a:r>
            <a:endParaRPr lang="en-US" altLang="zh-Hans" sz="2200" dirty="0">
              <a:latin typeface="微软雅黑" panose="020B0503020204020204" pitchFamily="34" charset="-122"/>
              <a:ea typeface="微软雅黑" panose="020B0503020204020204" pitchFamily="34" charset="-122"/>
              <a:cs typeface="Segoe UI"/>
            </a:endParaRPr>
          </a:p>
          <a:p>
            <a:pPr marL="285750" indent="-285750">
              <a:buFont typeface="Arial"/>
              <a:buChar char="•"/>
            </a:pPr>
            <a:endParaRPr lang="en-US" altLang="zh-Hans" sz="2200" dirty="0">
              <a:latin typeface="微软雅黑" panose="020B0503020204020204" pitchFamily="34" charset="-122"/>
              <a:ea typeface="微软雅黑" panose="020B0503020204020204" pitchFamily="34" charset="-122"/>
              <a:cs typeface="+mn-lt"/>
            </a:endParaRPr>
          </a:p>
          <a:p>
            <a:pPr marL="285750" indent="-285750">
              <a:buFont typeface="Arial"/>
              <a:buChar char="•"/>
            </a:pPr>
            <a:r>
              <a:rPr lang="zh-CN" altLang="en-US" sz="2200" dirty="0">
                <a:latin typeface="微软雅黑" panose="020B0503020204020204" pitchFamily="34" charset="-122"/>
                <a:ea typeface="微软雅黑" panose="020B0503020204020204" pitchFamily="34" charset="-122"/>
                <a:cs typeface="+mn-lt"/>
              </a:rPr>
              <a:t>数千亿个</a:t>
            </a:r>
            <a:r>
              <a:rPr lang="zh-Hans" sz="2200" dirty="0">
                <a:latin typeface="微软雅黑" panose="020B0503020204020204" pitchFamily="34" charset="-122"/>
                <a:ea typeface="微软雅黑" panose="020B0503020204020204" pitchFamily="34" charset="-122"/>
                <a:cs typeface="+mn-lt"/>
              </a:rPr>
              <a:t>参数！</a:t>
            </a:r>
            <a:endParaRPr lang="en-US" altLang="zh-Hans" sz="2200" dirty="0">
              <a:latin typeface="微软雅黑" panose="020B0503020204020204" pitchFamily="34" charset="-122"/>
              <a:ea typeface="微软雅黑" panose="020B0503020204020204" pitchFamily="34" charset="-122"/>
              <a:cs typeface="+mn-lt"/>
            </a:endParaRPr>
          </a:p>
          <a:p>
            <a:pPr marL="285750" indent="-285750">
              <a:buFont typeface="Arial"/>
              <a:buChar char="•"/>
            </a:pPr>
            <a:endParaRPr lang="en-US" altLang="zh-Hans" sz="2200" dirty="0">
              <a:latin typeface="微软雅黑" panose="020B0503020204020204" pitchFamily="34" charset="-122"/>
              <a:ea typeface="微软雅黑" panose="020B0503020204020204" pitchFamily="34" charset="-122"/>
              <a:cs typeface="+mn-lt"/>
            </a:endParaRPr>
          </a:p>
          <a:p>
            <a:pPr marL="285750" indent="-285750">
              <a:buFont typeface="Arial"/>
              <a:buChar char="•"/>
            </a:pPr>
            <a:r>
              <a:rPr lang="zh-Hans" sz="2200" dirty="0">
                <a:latin typeface="微软雅黑" panose="020B0503020204020204" pitchFamily="34" charset="-122"/>
                <a:ea typeface="微软雅黑" panose="020B0503020204020204" pitchFamily="34" charset="-122"/>
                <a:cs typeface="+mn-lt"/>
              </a:rPr>
              <a:t>使用来自网络抓取（</a:t>
            </a:r>
            <a:r>
              <a:rPr lang="en-US" altLang="zh-Hans" sz="2200" dirty="0">
                <a:latin typeface="微软雅黑" panose="020B0503020204020204" pitchFamily="34" charset="-122"/>
                <a:ea typeface="微软雅黑" panose="020B0503020204020204" pitchFamily="34" charset="-122"/>
                <a:cs typeface="+mn-lt"/>
              </a:rPr>
              <a:t>Common Crawl</a:t>
            </a:r>
            <a:r>
              <a:rPr lang="zh-Hans" sz="2200" dirty="0">
                <a:latin typeface="微软雅黑" panose="020B0503020204020204" pitchFamily="34" charset="-122"/>
                <a:ea typeface="微软雅黑" panose="020B0503020204020204" pitchFamily="34" charset="-122"/>
                <a:cs typeface="+mn-lt"/>
              </a:rPr>
              <a:t>）、书籍、维基百科等的</a:t>
            </a:r>
            <a:r>
              <a:rPr lang="zh-Hans" sz="2200" i="1" dirty="0">
                <a:latin typeface="微软雅黑" panose="020B0503020204020204" pitchFamily="34" charset="-122"/>
                <a:ea typeface="微软雅黑" panose="020B0503020204020204" pitchFamily="34" charset="-122"/>
                <a:cs typeface="+mn-lt"/>
              </a:rPr>
              <a:t>大量</a:t>
            </a:r>
            <a:r>
              <a:rPr lang="zh-Hans" sz="2200" dirty="0">
                <a:latin typeface="微软雅黑" panose="020B0503020204020204" pitchFamily="34" charset="-122"/>
                <a:ea typeface="微软雅黑" panose="020B0503020204020204" pitchFamily="34" charset="-122"/>
                <a:cs typeface="+mn-lt"/>
              </a:rPr>
              <a:t>文本进行训练</a:t>
            </a:r>
            <a:endParaRPr lang="en-US" altLang="zh-Hans" sz="2200" dirty="0">
              <a:latin typeface="微软雅黑" panose="020B0503020204020204" pitchFamily="34" charset="-122"/>
              <a:ea typeface="微软雅黑" panose="020B0503020204020204" pitchFamily="34" charset="-122"/>
              <a:cs typeface="+mn-lt"/>
            </a:endParaRPr>
          </a:p>
          <a:p>
            <a:pPr marL="285750" indent="-285750">
              <a:buFont typeface="Arial"/>
              <a:buChar char="•"/>
            </a:pPr>
            <a:endParaRPr lang="en-US" altLang="zh-Hans" sz="2200" dirty="0">
              <a:latin typeface="微软雅黑" panose="020B0503020204020204" pitchFamily="34" charset="-122"/>
              <a:ea typeface="微软雅黑" panose="020B0503020204020204" pitchFamily="34" charset="-122"/>
              <a:cs typeface="+mn-lt"/>
            </a:endParaRPr>
          </a:p>
          <a:p>
            <a:pPr marL="285750" indent="-285750">
              <a:buFont typeface="Arial"/>
              <a:buChar char="•"/>
            </a:pPr>
            <a:r>
              <a:rPr lang="zh-Hans" sz="2200" dirty="0">
                <a:latin typeface="微软雅黑" panose="020B0503020204020204" pitchFamily="34" charset="-122"/>
                <a:ea typeface="微软雅黑" panose="020B0503020204020204" pitchFamily="34" charset="-122"/>
                <a:cs typeface="+mn-lt"/>
              </a:rPr>
              <a:t>在许多 NLP 数据集上实现强大的性能，包括：</a:t>
            </a:r>
          </a:p>
          <a:p>
            <a:pPr marL="800100" lvl="1" indent="-342900">
              <a:buFont typeface="Arial"/>
              <a:buChar char="•"/>
            </a:pPr>
            <a:r>
              <a:rPr lang="zh-Hans" sz="2200" dirty="0">
                <a:latin typeface="微软雅黑" panose="020B0503020204020204" pitchFamily="34" charset="-122"/>
                <a:ea typeface="微软雅黑" panose="020B0503020204020204" pitchFamily="34" charset="-122"/>
                <a:cs typeface="+mn-lt"/>
              </a:rPr>
              <a:t>综述</a:t>
            </a:r>
          </a:p>
          <a:p>
            <a:pPr marL="800100" lvl="1" indent="-342900">
              <a:buFont typeface="Arial"/>
              <a:buChar char="•"/>
            </a:pPr>
            <a:r>
              <a:rPr lang="zh-CN" altLang="en-US" sz="2200" dirty="0">
                <a:latin typeface="微软雅黑" panose="020B0503020204020204" pitchFamily="34" charset="-122"/>
                <a:ea typeface="微软雅黑" panose="020B0503020204020204" pitchFamily="34" charset="-122"/>
                <a:cs typeface="+mn-lt"/>
              </a:rPr>
              <a:t>翻译</a:t>
            </a:r>
            <a:endParaRPr lang="en-US" dirty="0">
              <a:latin typeface="微软雅黑" panose="020B0503020204020204" pitchFamily="34" charset="-122"/>
              <a:ea typeface="微软雅黑" panose="020B0503020204020204" pitchFamily="34" charset="-122"/>
            </a:endParaRPr>
          </a:p>
          <a:p>
            <a:pPr marL="800100" lvl="1" indent="-342900">
              <a:buFont typeface="Arial"/>
              <a:buChar char="•"/>
            </a:pPr>
            <a:r>
              <a:rPr lang="zh-Hans" sz="2200" dirty="0">
                <a:latin typeface="微软雅黑" panose="020B0503020204020204" pitchFamily="34" charset="-122"/>
                <a:ea typeface="微软雅黑" panose="020B0503020204020204" pitchFamily="34" charset="-122"/>
                <a:cs typeface="+mn-lt"/>
              </a:rPr>
              <a:t>问答</a:t>
            </a:r>
          </a:p>
          <a:p>
            <a:pPr marL="800100" lvl="1" indent="-342900">
              <a:buFont typeface="Arial"/>
              <a:buChar char="•"/>
            </a:pPr>
            <a:r>
              <a:rPr lang="zh-Hans" sz="2200" dirty="0">
                <a:latin typeface="微软雅黑" panose="020B0503020204020204" pitchFamily="34" charset="-122"/>
                <a:ea typeface="微软雅黑" panose="020B0503020204020204" pitchFamily="34" charset="-122"/>
                <a:cs typeface="+mn-lt"/>
              </a:rPr>
              <a:t>完形填空</a:t>
            </a:r>
          </a:p>
          <a:p>
            <a:pPr lvl="1"/>
            <a:endParaRPr lang="en-US" sz="2200" dirty="0">
              <a:latin typeface="微软雅黑" panose="020B0503020204020204" pitchFamily="34" charset="-122"/>
              <a:ea typeface="微软雅黑" panose="020B0503020204020204" pitchFamily="34" charset="-122"/>
              <a:cs typeface="Segoe UI"/>
            </a:endParaRPr>
          </a:p>
        </p:txBody>
      </p:sp>
      <p:pic>
        <p:nvPicPr>
          <p:cNvPr id="9" name="Picture 8">
            <a:extLst>
              <a:ext uri="{FF2B5EF4-FFF2-40B4-BE49-F238E27FC236}">
                <a16:creationId xmlns:a16="http://schemas.microsoft.com/office/drawing/2014/main" id="{98D24F87-06D9-82DE-7854-DB9FA768D774}"/>
              </a:ext>
            </a:extLst>
          </p:cNvPr>
          <p:cNvPicPr>
            <a:picLocks noChangeAspect="1"/>
          </p:cNvPicPr>
          <p:nvPr/>
        </p:nvPicPr>
        <p:blipFill>
          <a:blip r:embed="rId3"/>
          <a:stretch>
            <a:fillRect/>
          </a:stretch>
        </p:blipFill>
        <p:spPr>
          <a:xfrm>
            <a:off x="7127836" y="4040472"/>
            <a:ext cx="4863754" cy="2615308"/>
          </a:xfrm>
          <a:prstGeom prst="rect">
            <a:avLst/>
          </a:prstGeom>
        </p:spPr>
      </p:pic>
    </p:spTree>
    <p:extLst>
      <p:ext uri="{BB962C8B-B14F-4D97-AF65-F5344CB8AC3E}">
        <p14:creationId xmlns:p14="http://schemas.microsoft.com/office/powerpoint/2010/main" val="1753020843"/>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8">
            <a:extLst>
              <a:ext uri="{FF2B5EF4-FFF2-40B4-BE49-F238E27FC236}">
                <a16:creationId xmlns:a16="http://schemas.microsoft.com/office/drawing/2014/main" id="{2B6BD204-7F1E-321C-FCA4-B562DA1D7D53}"/>
              </a:ext>
            </a:extLst>
          </p:cNvPr>
          <p:cNvSpPr txBox="1">
            <a:spLocks/>
          </p:cNvSpPr>
          <p:nvPr/>
        </p:nvSpPr>
        <p:spPr>
          <a:xfrm>
            <a:off x="588263" y="457200"/>
            <a:ext cx="11018520" cy="553998"/>
          </a:xfrm>
          <a:prstGeom prst="rect">
            <a:avLst/>
          </a:prstGeom>
        </p:spPr>
        <p:txBody>
          <a:bodyPr lIns="91440" tIns="45720" rIns="91440" bIns="45720" anchor="t"/>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fontAlgn="auto">
              <a:spcAft>
                <a:spcPts val="0"/>
              </a:spcAft>
              <a:buClrTx/>
              <a:buSzTx/>
              <a:tabLst/>
              <a:defRPr/>
            </a:pPr>
            <a:r>
              <a:rPr lang="en-US" altLang="zh-CN" b="0" i="0" dirty="0">
                <a:solidFill>
                  <a:schemeClr val="accent1"/>
                </a:solidFill>
                <a:effectLst/>
                <a:latin typeface="Söhne"/>
              </a:rPr>
              <a:t>Prompt</a:t>
            </a:r>
            <a:r>
              <a:rPr lang="zh-CN" altLang="en-US" b="0" i="0" dirty="0">
                <a:solidFill>
                  <a:schemeClr val="accent1"/>
                </a:solidFill>
                <a:effectLst/>
                <a:latin typeface="Söhne"/>
              </a:rPr>
              <a:t>，</a:t>
            </a:r>
            <a:r>
              <a:rPr lang="en-US" altLang="zh-CN" dirty="0">
                <a:solidFill>
                  <a:schemeClr val="accent1"/>
                </a:solidFill>
                <a:latin typeface="Söhne"/>
              </a:rPr>
              <a:t>E</a:t>
            </a:r>
            <a:r>
              <a:rPr lang="en-US" altLang="zh-CN" b="0" i="0" dirty="0">
                <a:solidFill>
                  <a:schemeClr val="accent1"/>
                </a:solidFill>
                <a:effectLst/>
                <a:latin typeface="Söhne"/>
              </a:rPr>
              <a:t>mbedding</a:t>
            </a:r>
            <a:r>
              <a:rPr lang="zh-CN" altLang="en-US" b="0" i="0" dirty="0">
                <a:solidFill>
                  <a:schemeClr val="accent1"/>
                </a:solidFill>
                <a:effectLst/>
                <a:latin typeface="Söhne"/>
              </a:rPr>
              <a:t>， </a:t>
            </a:r>
            <a:r>
              <a:rPr lang="en-US" altLang="zh-CN" b="0" i="0" dirty="0">
                <a:solidFill>
                  <a:schemeClr val="accent1"/>
                </a:solidFill>
                <a:effectLst/>
                <a:latin typeface="Söhne"/>
              </a:rPr>
              <a:t>Fine-tuning</a:t>
            </a:r>
            <a:endParaRPr lang="zh-Hans" dirty="0">
              <a:solidFill>
                <a:schemeClr val="accent1"/>
              </a:solidFill>
            </a:endParaRPr>
          </a:p>
        </p:txBody>
      </p:sp>
      <p:sp>
        <p:nvSpPr>
          <p:cNvPr id="8" name="Rectangle 7">
            <a:extLst>
              <a:ext uri="{FF2B5EF4-FFF2-40B4-BE49-F238E27FC236}">
                <a16:creationId xmlns:a16="http://schemas.microsoft.com/office/drawing/2014/main" id="{4F729A6D-12AE-C918-5F68-31CEBC6A5A8C}"/>
              </a:ext>
            </a:extLst>
          </p:cNvPr>
          <p:cNvSpPr/>
          <p:nvPr/>
        </p:nvSpPr>
        <p:spPr>
          <a:xfrm>
            <a:off x="427516" y="1324180"/>
            <a:ext cx="10861712" cy="3219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l"/>
            <a:r>
              <a:rPr lang="en-US" altLang="zh-CN" sz="2400" b="0" i="0" dirty="0">
                <a:solidFill>
                  <a:srgbClr val="D1D5DB"/>
                </a:solidFill>
                <a:effectLst/>
                <a:latin typeface="Söhne"/>
              </a:rPr>
              <a:t>Prompt</a:t>
            </a:r>
            <a:r>
              <a:rPr lang="zh-CN" altLang="en-US" sz="2400" b="0" i="0" dirty="0">
                <a:solidFill>
                  <a:srgbClr val="D1D5DB"/>
                </a:solidFill>
                <a:effectLst/>
                <a:latin typeface="Söhne"/>
              </a:rPr>
              <a:t>和</a:t>
            </a:r>
            <a:r>
              <a:rPr lang="en-US" altLang="zh-CN" sz="2400" b="0" i="0" dirty="0">
                <a:solidFill>
                  <a:srgbClr val="D1D5DB"/>
                </a:solidFill>
                <a:effectLst/>
                <a:latin typeface="Söhne"/>
              </a:rPr>
              <a:t>Embedding</a:t>
            </a:r>
            <a:r>
              <a:rPr lang="zh-CN" altLang="en-US" sz="2400" b="0" i="0" dirty="0">
                <a:solidFill>
                  <a:srgbClr val="D1D5DB"/>
                </a:solidFill>
                <a:effectLst/>
                <a:latin typeface="Söhne"/>
              </a:rPr>
              <a:t>是</a:t>
            </a:r>
            <a:r>
              <a:rPr lang="en-US" altLang="zh-CN" sz="2400" b="0" i="0" dirty="0" err="1">
                <a:solidFill>
                  <a:srgbClr val="D1D5DB"/>
                </a:solidFill>
                <a:effectLst/>
                <a:latin typeface="Söhne"/>
              </a:rPr>
              <a:t>OpenAI</a:t>
            </a:r>
            <a:r>
              <a:rPr lang="en-US" altLang="zh-CN" sz="2400" b="0" i="0" dirty="0">
                <a:solidFill>
                  <a:srgbClr val="D1D5DB"/>
                </a:solidFill>
                <a:effectLst/>
                <a:latin typeface="Söhne"/>
              </a:rPr>
              <a:t> GPT</a:t>
            </a:r>
            <a:r>
              <a:rPr lang="zh-CN" altLang="en-US" sz="2400" b="0" i="0" dirty="0">
                <a:solidFill>
                  <a:srgbClr val="D1D5DB"/>
                </a:solidFill>
                <a:effectLst/>
                <a:latin typeface="Söhne"/>
              </a:rPr>
              <a:t>模型的核心功能，可用于多种文本生成和自然语言处理应用。例如，它们可以用于聊天机器人、语言翻译、摘要生成、文本分类等。</a:t>
            </a:r>
            <a:r>
              <a:rPr lang="en-US" altLang="zh-CN" sz="2400" b="0" i="0" dirty="0">
                <a:solidFill>
                  <a:srgbClr val="D1D5DB"/>
                </a:solidFill>
                <a:effectLst/>
                <a:latin typeface="Söhne"/>
              </a:rPr>
              <a:t>Fine-tuning</a:t>
            </a:r>
            <a:r>
              <a:rPr lang="zh-CN" altLang="en-US" sz="2400" b="0" i="0" dirty="0">
                <a:solidFill>
                  <a:srgbClr val="D1D5DB"/>
                </a:solidFill>
                <a:effectLst/>
                <a:latin typeface="Söhne"/>
              </a:rPr>
              <a:t>技术可以用于优化预训练模型，以提高其在特定任务中的性能，例如问答、文本摘要、语言理解等。</a:t>
            </a:r>
            <a:endParaRPr lang="en-US" sz="2200" dirty="0">
              <a:latin typeface="微软雅黑" panose="020B0503020204020204" pitchFamily="34" charset="-122"/>
              <a:ea typeface="微软雅黑" panose="020B0503020204020204" pitchFamily="34" charset="-122"/>
              <a:cs typeface="Segoe UI"/>
            </a:endParaRPr>
          </a:p>
        </p:txBody>
      </p:sp>
    </p:spTree>
    <p:extLst>
      <p:ext uri="{BB962C8B-B14F-4D97-AF65-F5344CB8AC3E}">
        <p14:creationId xmlns:p14="http://schemas.microsoft.com/office/powerpoint/2010/main" val="3825724529"/>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B783DD-5B68-486B-A18E-C5D7D0027CDD}"/>
              </a:ext>
            </a:extLst>
          </p:cNvPr>
          <p:cNvSpPr>
            <a:spLocks noGrp="1"/>
          </p:cNvSpPr>
          <p:nvPr>
            <p:ph type="title"/>
          </p:nvPr>
        </p:nvSpPr>
        <p:spPr>
          <a:xfrm>
            <a:off x="628931" y="2044005"/>
            <a:ext cx="4923774" cy="1600438"/>
          </a:xfrm>
        </p:spPr>
        <p:txBody>
          <a:bodyPr/>
          <a:lstStyle/>
          <a:p>
            <a:r>
              <a:rPr lang="en-US" altLang="zh-CN" sz="2800" dirty="0"/>
              <a:t>Azure </a:t>
            </a:r>
            <a:r>
              <a:rPr lang="en-US" altLang="zh-CN" sz="2800" dirty="0" err="1"/>
              <a:t>OpenAI</a:t>
            </a:r>
            <a:r>
              <a:rPr lang="en-US" altLang="zh-CN" sz="2800" dirty="0"/>
              <a:t> </a:t>
            </a:r>
            <a:r>
              <a:rPr lang="zh-CN" altLang="en-US" sz="2800" dirty="0"/>
              <a:t>服务</a:t>
            </a:r>
            <a:br>
              <a:rPr lang="en-US" altLang="zh-CN" sz="2800" dirty="0"/>
            </a:br>
            <a:br>
              <a:rPr lang="en-US" altLang="zh-CN" sz="2800" dirty="0"/>
            </a:br>
            <a:br>
              <a:rPr lang="en-US" altLang="zh-CN" sz="2000" dirty="0"/>
            </a:br>
            <a:endParaRPr lang="en-US" sz="2800" dirty="0"/>
          </a:p>
        </p:txBody>
      </p:sp>
      <p:pic>
        <p:nvPicPr>
          <p:cNvPr id="4" name="图片 3">
            <a:extLst>
              <a:ext uri="{FF2B5EF4-FFF2-40B4-BE49-F238E27FC236}">
                <a16:creationId xmlns:a16="http://schemas.microsoft.com/office/drawing/2014/main" id="{F8EB66CA-CDE9-4CF9-6D38-0861540D06EB}"/>
              </a:ext>
            </a:extLst>
          </p:cNvPr>
          <p:cNvPicPr>
            <a:picLocks noChangeAspect="1"/>
          </p:cNvPicPr>
          <p:nvPr/>
        </p:nvPicPr>
        <p:blipFill>
          <a:blip r:embed="rId3"/>
          <a:stretch>
            <a:fillRect/>
          </a:stretch>
        </p:blipFill>
        <p:spPr>
          <a:xfrm>
            <a:off x="6771823" y="1437346"/>
            <a:ext cx="3873130" cy="1856839"/>
          </a:xfrm>
          <a:prstGeom prst="rect">
            <a:avLst/>
          </a:prstGeom>
        </p:spPr>
      </p:pic>
    </p:spTree>
    <p:extLst>
      <p:ext uri="{BB962C8B-B14F-4D97-AF65-F5344CB8AC3E}">
        <p14:creationId xmlns:p14="http://schemas.microsoft.com/office/powerpoint/2010/main" val="3942042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descr="A logo of OpenAI with there mission statement that reads ensure that artificial general intelligence (AGI) benefits humanity">
            <a:extLst>
              <a:ext uri="{FF2B5EF4-FFF2-40B4-BE49-F238E27FC236}">
                <a16:creationId xmlns:a16="http://schemas.microsoft.com/office/drawing/2014/main" id="{B689645D-2580-9AA5-C3C3-D57E267B16C2}"/>
              </a:ext>
            </a:extLst>
          </p:cNvPr>
          <p:cNvGrpSpPr/>
          <p:nvPr/>
        </p:nvGrpSpPr>
        <p:grpSpPr>
          <a:xfrm>
            <a:off x="1892252" y="1704134"/>
            <a:ext cx="3267809" cy="1870909"/>
            <a:chOff x="2203537" y="1713643"/>
            <a:chExt cx="3267809" cy="1870909"/>
          </a:xfrm>
        </p:grpSpPr>
        <p:pic>
          <p:nvPicPr>
            <p:cNvPr id="26" name="Picture 25" descr="Shape&#10;&#10;Description automatically generated with medium confidence">
              <a:extLst>
                <a:ext uri="{FF2B5EF4-FFF2-40B4-BE49-F238E27FC236}">
                  <a16:creationId xmlns:a16="http://schemas.microsoft.com/office/drawing/2014/main" id="{006F81B8-4FED-7689-E463-3F3E938EFDDD}"/>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203537" y="1713643"/>
              <a:ext cx="3267809" cy="1143733"/>
            </a:xfrm>
            <a:prstGeom prst="rect">
              <a:avLst/>
            </a:prstGeom>
          </p:spPr>
        </p:pic>
        <p:sp>
          <p:nvSpPr>
            <p:cNvPr id="27" name="TextBox 26">
              <a:extLst>
                <a:ext uri="{FF2B5EF4-FFF2-40B4-BE49-F238E27FC236}">
                  <a16:creationId xmlns:a16="http://schemas.microsoft.com/office/drawing/2014/main" id="{3C0234F6-4232-AF1F-168F-D8CAEBAE438C}"/>
                </a:ext>
              </a:extLst>
            </p:cNvPr>
            <p:cNvSpPr txBox="1"/>
            <p:nvPr/>
          </p:nvSpPr>
          <p:spPr>
            <a:xfrm>
              <a:off x="2603745" y="2938221"/>
              <a:ext cx="2791834" cy="646331"/>
            </a:xfrm>
            <a:prstGeom prst="rect">
              <a:avLst/>
            </a:prstGeom>
            <a:noFill/>
            <a:ln>
              <a:noFill/>
            </a:ln>
          </p:spPr>
          <p:txBody>
            <a:bodyPr wrap="square" rtlCol="0">
              <a:spAutoFit/>
            </a:bodyPr>
            <a:lstStyle/>
            <a:p>
              <a:pPr lvl="0" algn="ctr" defTabSz="457200">
                <a:defRPr/>
              </a:pPr>
              <a:r>
                <a:rPr lang="zh-CN" altLang="en-US">
                  <a:latin typeface="微软雅黑" panose="020B0503020204020204" pitchFamily="34" charset="-122"/>
                  <a:ea typeface="微软雅黑" panose="020B0503020204020204" pitchFamily="34" charset="-122"/>
                </a:rPr>
                <a:t>确保人工通用智能 </a:t>
              </a:r>
              <a:r>
                <a:rPr lang="en-US" altLang="zh-CN">
                  <a:latin typeface="微软雅黑" panose="020B0503020204020204" pitchFamily="34" charset="-122"/>
                  <a:ea typeface="微软雅黑" panose="020B0503020204020204" pitchFamily="34" charset="-122"/>
                </a:rPr>
                <a:t>(AGI) </a:t>
              </a:r>
              <a:r>
                <a:rPr lang="zh-CN" altLang="en-US">
                  <a:latin typeface="微软雅黑" panose="020B0503020204020204" pitchFamily="34" charset="-122"/>
                  <a:ea typeface="微软雅黑" panose="020B0503020204020204" pitchFamily="34" charset="-122"/>
                </a:rPr>
                <a:t>造福人类</a:t>
              </a:r>
              <a:endParaRPr kumimoji="0" lang="en-US" sz="1800" b="0" i="1"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endParaRPr>
            </a:p>
          </p:txBody>
        </p:sp>
      </p:grpSp>
      <p:grpSp>
        <p:nvGrpSpPr>
          <p:cNvPr id="3" name="Group 2" descr="A logo of Microsoft with the mission statement that reads empower every person and organization on the planet to achieve more">
            <a:extLst>
              <a:ext uri="{FF2B5EF4-FFF2-40B4-BE49-F238E27FC236}">
                <a16:creationId xmlns:a16="http://schemas.microsoft.com/office/drawing/2014/main" id="{CE6AB521-78F6-F7C7-5A7A-9F7983E6AB11}"/>
              </a:ext>
            </a:extLst>
          </p:cNvPr>
          <p:cNvGrpSpPr/>
          <p:nvPr/>
        </p:nvGrpSpPr>
        <p:grpSpPr>
          <a:xfrm>
            <a:off x="6506209" y="1475679"/>
            <a:ext cx="3931955" cy="2099364"/>
            <a:chOff x="6117102" y="1475679"/>
            <a:chExt cx="3931955" cy="2099364"/>
          </a:xfrm>
        </p:grpSpPr>
        <p:pic>
          <p:nvPicPr>
            <p:cNvPr id="8" name="Picture 7" descr="Logo&#10;&#10;Description automatically generated">
              <a:extLst>
                <a:ext uri="{FF2B5EF4-FFF2-40B4-BE49-F238E27FC236}">
                  <a16:creationId xmlns:a16="http://schemas.microsoft.com/office/drawing/2014/main" id="{E320C0D6-6CA4-BE4A-B41E-E699035B5E2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117102" y="1475679"/>
              <a:ext cx="3931955" cy="1762331"/>
            </a:xfrm>
            <a:prstGeom prst="rect">
              <a:avLst/>
            </a:prstGeom>
          </p:spPr>
        </p:pic>
        <p:sp>
          <p:nvSpPr>
            <p:cNvPr id="12" name="TextBox 11">
              <a:extLst>
                <a:ext uri="{FF2B5EF4-FFF2-40B4-BE49-F238E27FC236}">
                  <a16:creationId xmlns:a16="http://schemas.microsoft.com/office/drawing/2014/main" id="{D47A16DF-83D1-764F-EB1D-903ADFCCD694}"/>
                </a:ext>
              </a:extLst>
            </p:cNvPr>
            <p:cNvSpPr txBox="1"/>
            <p:nvPr/>
          </p:nvSpPr>
          <p:spPr>
            <a:xfrm>
              <a:off x="6944378" y="2928712"/>
              <a:ext cx="2714281" cy="646331"/>
            </a:xfrm>
            <a:prstGeom prst="rect">
              <a:avLst/>
            </a:prstGeom>
            <a:noFill/>
            <a:ln>
              <a:noFill/>
            </a:ln>
          </p:spPr>
          <p:txBody>
            <a:bodyPr wrap="square" rtlCol="0">
              <a:spAutoFit/>
            </a:bodyPr>
            <a:lstStyle/>
            <a:p>
              <a:pPr lvl="0" algn="ctr" defTabSz="457200">
                <a:defRPr/>
              </a:pPr>
              <a:r>
                <a:rPr lang="zh-CN" altLang="en-US">
                  <a:latin typeface="微软雅黑" panose="020B0503020204020204" pitchFamily="34" charset="-122"/>
                  <a:ea typeface="微软雅黑" panose="020B0503020204020204" pitchFamily="34" charset="-122"/>
                </a:rPr>
                <a:t>让全球每个人和每个组织成就不凡</a:t>
              </a:r>
              <a:endParaRPr kumimoji="0" lang="en-US" sz="1800" b="0" i="1"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endParaRPr>
            </a:p>
          </p:txBody>
        </p:sp>
      </p:grpSp>
      <p:cxnSp>
        <p:nvCxnSpPr>
          <p:cNvPr id="14" name="Straight Connector 13">
            <a:extLst>
              <a:ext uri="{FF2B5EF4-FFF2-40B4-BE49-F238E27FC236}">
                <a16:creationId xmlns:a16="http://schemas.microsoft.com/office/drawing/2014/main" id="{E40D361C-533A-6D3B-3A9A-8BA6493F5D08}"/>
              </a:ext>
              <a:ext uri="{C183D7F6-B498-43B3-948B-1728B52AA6E4}">
                <adec:decorative xmlns:adec="http://schemas.microsoft.com/office/drawing/2017/decorative" val="1"/>
              </a:ext>
            </a:extLst>
          </p:cNvPr>
          <p:cNvCxnSpPr/>
          <p:nvPr/>
        </p:nvCxnSpPr>
        <p:spPr>
          <a:xfrm>
            <a:off x="3634754" y="4448285"/>
            <a:ext cx="4546059"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21" name="Group 20" descr="GPT-3 to generate and understand text">
            <a:extLst>
              <a:ext uri="{FF2B5EF4-FFF2-40B4-BE49-F238E27FC236}">
                <a16:creationId xmlns:a16="http://schemas.microsoft.com/office/drawing/2014/main" id="{F8FBEEB8-7E4E-63F4-635B-8A5E4B73027E}"/>
              </a:ext>
            </a:extLst>
          </p:cNvPr>
          <p:cNvGrpSpPr/>
          <p:nvPr/>
        </p:nvGrpSpPr>
        <p:grpSpPr>
          <a:xfrm>
            <a:off x="2033593" y="5287423"/>
            <a:ext cx="2277793" cy="792037"/>
            <a:chOff x="2033593" y="5287423"/>
            <a:chExt cx="2277793" cy="792037"/>
          </a:xfrm>
        </p:grpSpPr>
        <p:sp>
          <p:nvSpPr>
            <p:cNvPr id="9" name="Rectangle: Rounded Corners 8">
              <a:extLst>
                <a:ext uri="{FF2B5EF4-FFF2-40B4-BE49-F238E27FC236}">
                  <a16:creationId xmlns:a16="http://schemas.microsoft.com/office/drawing/2014/main" id="{B3F11C99-C31C-CB01-B139-047129FFAEA9}"/>
                </a:ext>
              </a:extLst>
            </p:cNvPr>
            <p:cNvSpPr/>
            <p:nvPr/>
          </p:nvSpPr>
          <p:spPr bwMode="auto">
            <a:xfrm>
              <a:off x="2083642" y="5287423"/>
              <a:ext cx="2177696" cy="494400"/>
            </a:xfrm>
            <a:prstGeom prst="roundRect">
              <a:avLst>
                <a:gd name="adj" fmla="val 7485"/>
              </a:avLst>
            </a:prstGeom>
            <a:solidFill>
              <a:srgbClr val="274B4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50" normalizeH="0" baseline="0" noProof="0" dirty="0">
                  <a:ln w="3175">
                    <a:noFill/>
                  </a:ln>
                  <a:solidFill>
                    <a:prstClr val="white"/>
                  </a:solidFill>
                  <a:effectLst/>
                  <a:uLnTx/>
                  <a:uFillTx/>
                  <a:latin typeface="微软雅黑" panose="020B0503020204020204" pitchFamily="34" charset="-122"/>
                  <a:ea typeface="微软雅黑" panose="020B0503020204020204" pitchFamily="34" charset="-122"/>
                  <a:cs typeface="Segoe UI" pitchFamily="34" charset="0"/>
                </a:rPr>
                <a:t>GPT-3</a:t>
              </a:r>
              <a:r>
                <a:rPr kumimoji="0" lang="en-US" altLang="zh-CN" sz="2000" b="0" i="0" u="none" strike="noStrike" kern="1200" cap="none" spc="-50" normalizeH="0" baseline="0" noProof="0" dirty="0">
                  <a:ln w="3175">
                    <a:noFill/>
                  </a:ln>
                  <a:solidFill>
                    <a:prstClr val="white"/>
                  </a:solidFill>
                  <a:effectLst/>
                  <a:uLnTx/>
                  <a:uFillTx/>
                  <a:latin typeface="微软雅黑" panose="020B0503020204020204" pitchFamily="34" charset="-122"/>
                  <a:ea typeface="微软雅黑" panose="020B0503020204020204" pitchFamily="34" charset="-122"/>
                  <a:cs typeface="Segoe UI" pitchFamily="34" charset="0"/>
                </a:rPr>
                <a:t>/3.5/4</a:t>
              </a:r>
              <a:endParaRPr kumimoji="0" lang="en-US" sz="2000" b="0" i="0" u="none" strike="noStrike" kern="1200" cap="none" spc="-50" normalizeH="0" baseline="0" noProof="0" dirty="0">
                <a:ln w="3175">
                  <a:noFill/>
                </a:ln>
                <a:solidFill>
                  <a:prstClr val="white"/>
                </a:solidFill>
                <a:effectLst/>
                <a:uLnTx/>
                <a:uFillTx/>
                <a:latin typeface="微软雅黑" panose="020B0503020204020204" pitchFamily="34" charset="-122"/>
                <a:ea typeface="微软雅黑" panose="020B0503020204020204" pitchFamily="34" charset="-122"/>
                <a:cs typeface="Segoe UI" pitchFamily="34" charset="0"/>
              </a:endParaRPr>
            </a:p>
          </p:txBody>
        </p:sp>
        <p:sp>
          <p:nvSpPr>
            <p:cNvPr id="16" name="TextBox 15">
              <a:extLst>
                <a:ext uri="{FF2B5EF4-FFF2-40B4-BE49-F238E27FC236}">
                  <a16:creationId xmlns:a16="http://schemas.microsoft.com/office/drawing/2014/main" id="{FF5EBF28-1890-276B-9CB1-2CC90D81B0BD}"/>
                </a:ext>
              </a:extLst>
            </p:cNvPr>
            <p:cNvSpPr txBox="1"/>
            <p:nvPr/>
          </p:nvSpPr>
          <p:spPr>
            <a:xfrm>
              <a:off x="2033593" y="5802461"/>
              <a:ext cx="2277793" cy="276999"/>
            </a:xfrm>
            <a:prstGeom prst="rect">
              <a:avLst/>
            </a:prstGeom>
            <a:noFill/>
            <a:ln>
              <a:noFill/>
            </a:ln>
          </p:spPr>
          <p:txBody>
            <a:bodyPr wrap="square" rtlCol="0">
              <a:spAutoFit/>
            </a:bodyPr>
            <a:lstStyle/>
            <a:p>
              <a:pPr algn="ctr"/>
              <a:r>
                <a:rPr lang="zh-CN" altLang="en-US" sz="1200">
                  <a:latin typeface="微软雅黑" panose="020B0503020204020204" pitchFamily="34" charset="-122"/>
                  <a:ea typeface="微软雅黑" panose="020B0503020204020204" pitchFamily="34" charset="-122"/>
                </a:rPr>
                <a:t>生成和理解文本</a:t>
              </a:r>
            </a:p>
          </p:txBody>
        </p:sp>
      </p:grpSp>
      <p:grpSp>
        <p:nvGrpSpPr>
          <p:cNvPr id="20" name="Group 19" descr="Codex to understand code">
            <a:extLst>
              <a:ext uri="{FF2B5EF4-FFF2-40B4-BE49-F238E27FC236}">
                <a16:creationId xmlns:a16="http://schemas.microsoft.com/office/drawing/2014/main" id="{1B650DEB-8412-48F9-F806-9B830449D302}"/>
              </a:ext>
            </a:extLst>
          </p:cNvPr>
          <p:cNvGrpSpPr/>
          <p:nvPr/>
        </p:nvGrpSpPr>
        <p:grpSpPr>
          <a:xfrm>
            <a:off x="4810940" y="5287423"/>
            <a:ext cx="2375844" cy="771399"/>
            <a:chOff x="4810940" y="5287423"/>
            <a:chExt cx="2375844" cy="771399"/>
          </a:xfrm>
        </p:grpSpPr>
        <p:sp>
          <p:nvSpPr>
            <p:cNvPr id="10" name="Rectangle: Rounded Corners 9">
              <a:extLst>
                <a:ext uri="{FF2B5EF4-FFF2-40B4-BE49-F238E27FC236}">
                  <a16:creationId xmlns:a16="http://schemas.microsoft.com/office/drawing/2014/main" id="{C9C7DE81-C63A-28B6-AE9E-AF9C898C092C}"/>
                </a:ext>
              </a:extLst>
            </p:cNvPr>
            <p:cNvSpPr/>
            <p:nvPr/>
          </p:nvSpPr>
          <p:spPr bwMode="auto">
            <a:xfrm>
              <a:off x="4910014" y="5287423"/>
              <a:ext cx="2177696" cy="494400"/>
            </a:xfrm>
            <a:prstGeom prst="roundRect">
              <a:avLst>
                <a:gd name="adj" fmla="val 6173"/>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50" normalizeH="0" baseline="0" noProof="0">
                  <a:ln w="3175">
                    <a:noFill/>
                  </a:ln>
                  <a:solidFill>
                    <a:prstClr val="white"/>
                  </a:solidFill>
                  <a:effectLst/>
                  <a:uLnTx/>
                  <a:uFillTx/>
                  <a:latin typeface="微软雅黑" panose="020B0503020204020204" pitchFamily="34" charset="-122"/>
                  <a:ea typeface="微软雅黑" panose="020B0503020204020204" pitchFamily="34" charset="-122"/>
                  <a:cs typeface="Segoe UI" pitchFamily="34" charset="0"/>
                </a:rPr>
                <a:t>Codex</a:t>
              </a:r>
            </a:p>
          </p:txBody>
        </p:sp>
        <p:sp>
          <p:nvSpPr>
            <p:cNvPr id="17" name="TextBox 16">
              <a:extLst>
                <a:ext uri="{FF2B5EF4-FFF2-40B4-BE49-F238E27FC236}">
                  <a16:creationId xmlns:a16="http://schemas.microsoft.com/office/drawing/2014/main" id="{0174B115-6BDC-D5BA-3DE3-016569694CA8}"/>
                </a:ext>
              </a:extLst>
            </p:cNvPr>
            <p:cNvSpPr txBox="1"/>
            <p:nvPr/>
          </p:nvSpPr>
          <p:spPr>
            <a:xfrm>
              <a:off x="4810940" y="5781823"/>
              <a:ext cx="2375844" cy="276999"/>
            </a:xfrm>
            <a:prstGeom prst="rect">
              <a:avLst/>
            </a:prstGeom>
            <a:noFill/>
            <a:ln>
              <a:noFill/>
            </a:ln>
          </p:spPr>
          <p:txBody>
            <a:bodyPr wrap="square" rtlCol="0">
              <a:spAutoFit/>
            </a:bodyPr>
            <a:lstStyle/>
            <a:p>
              <a:pPr algn="ctr"/>
              <a:r>
                <a:rPr lang="zh-CN" altLang="en-US" sz="1200">
                  <a:latin typeface="微软雅黑" panose="020B0503020204020204" pitchFamily="34" charset="-122"/>
                  <a:ea typeface="微软雅黑" panose="020B0503020204020204" pitchFamily="34" charset="-122"/>
                </a:rPr>
                <a:t>生成并理解代码</a:t>
              </a:r>
            </a:p>
          </p:txBody>
        </p:sp>
      </p:grpSp>
      <p:grpSp>
        <p:nvGrpSpPr>
          <p:cNvPr id="19" name="Group 18" descr="Dall-E to generate images from text prompts">
            <a:extLst>
              <a:ext uri="{FF2B5EF4-FFF2-40B4-BE49-F238E27FC236}">
                <a16:creationId xmlns:a16="http://schemas.microsoft.com/office/drawing/2014/main" id="{91FCECC0-19CF-5FA3-C02C-22EFA38F5C53}"/>
              </a:ext>
            </a:extLst>
          </p:cNvPr>
          <p:cNvGrpSpPr/>
          <p:nvPr/>
        </p:nvGrpSpPr>
        <p:grpSpPr>
          <a:xfrm>
            <a:off x="7519733" y="5287423"/>
            <a:ext cx="2611002" cy="965316"/>
            <a:chOff x="7519733" y="5287423"/>
            <a:chExt cx="2611002" cy="965316"/>
          </a:xfrm>
        </p:grpSpPr>
        <p:sp>
          <p:nvSpPr>
            <p:cNvPr id="11" name="Rectangle: Rounded Corners 10">
              <a:extLst>
                <a:ext uri="{FF2B5EF4-FFF2-40B4-BE49-F238E27FC236}">
                  <a16:creationId xmlns:a16="http://schemas.microsoft.com/office/drawing/2014/main" id="{2D0E1C40-2F07-8202-A0CB-F88A9410C717}"/>
                </a:ext>
              </a:extLst>
            </p:cNvPr>
            <p:cNvSpPr/>
            <p:nvPr/>
          </p:nvSpPr>
          <p:spPr bwMode="auto">
            <a:xfrm>
              <a:off x="7736386" y="5287423"/>
              <a:ext cx="2177696" cy="494400"/>
            </a:xfrm>
            <a:prstGeom prst="roundRect">
              <a:avLst>
                <a:gd name="adj" fmla="val 7485"/>
              </a:avLst>
            </a:prstGeom>
            <a:solidFill>
              <a:srgbClr val="3B2E5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50" normalizeH="0" baseline="0" noProof="0">
                  <a:ln w="3175">
                    <a:noFill/>
                  </a:ln>
                  <a:solidFill>
                    <a:schemeClr val="tx1"/>
                  </a:solidFill>
                  <a:effectLst/>
                  <a:uLnTx/>
                  <a:uFillTx/>
                  <a:latin typeface="微软雅黑" panose="020B0503020204020204" pitchFamily="34" charset="-122"/>
                  <a:ea typeface="微软雅黑" panose="020B0503020204020204" pitchFamily="34" charset="-122"/>
                  <a:cs typeface="Segoe UI" pitchFamily="34" charset="0"/>
                </a:rPr>
                <a:t>DALL·E</a:t>
              </a:r>
            </a:p>
          </p:txBody>
        </p:sp>
        <p:sp>
          <p:nvSpPr>
            <p:cNvPr id="18" name="TextBox 17">
              <a:extLst>
                <a:ext uri="{FF2B5EF4-FFF2-40B4-BE49-F238E27FC236}">
                  <a16:creationId xmlns:a16="http://schemas.microsoft.com/office/drawing/2014/main" id="{F76F349E-98FF-0B59-406C-9C5DF1ACF71F}"/>
                </a:ext>
              </a:extLst>
            </p:cNvPr>
            <p:cNvSpPr txBox="1"/>
            <p:nvPr/>
          </p:nvSpPr>
          <p:spPr>
            <a:xfrm>
              <a:off x="7519733" y="5791074"/>
              <a:ext cx="2611002" cy="461665"/>
            </a:xfrm>
            <a:prstGeom prst="rect">
              <a:avLst/>
            </a:prstGeom>
            <a:noFill/>
            <a:ln>
              <a:noFill/>
            </a:ln>
          </p:spPr>
          <p:txBody>
            <a:bodyPr wrap="square" rtlCol="0">
              <a:spAutoFit/>
            </a:bodyPr>
            <a:lstStyle/>
            <a:p>
              <a:pPr algn="ctr"/>
              <a:r>
                <a:rPr lang="zh-CN" altLang="en-US" sz="1200">
                  <a:latin typeface="微软雅黑" panose="020B0503020204020204" pitchFamily="34" charset="-122"/>
                  <a:ea typeface="微软雅黑" panose="020B0503020204020204" pitchFamily="34" charset="-122"/>
                </a:rPr>
                <a:t>从文本提示生成图像</a:t>
              </a:r>
            </a:p>
            <a:p>
              <a:pPr algn="ctr"/>
              <a:endParaRPr kumimoji="0" lang="en-US" sz="1200" b="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endParaRPr>
            </a:p>
          </p:txBody>
        </p:sp>
      </p:grpSp>
      <p:sp>
        <p:nvSpPr>
          <p:cNvPr id="4" name="Cross 3">
            <a:extLst>
              <a:ext uri="{FF2B5EF4-FFF2-40B4-BE49-F238E27FC236}">
                <a16:creationId xmlns:a16="http://schemas.microsoft.com/office/drawing/2014/main" id="{A8CDC92E-B2D3-CC09-BD18-6B2393876A39}"/>
              </a:ext>
              <a:ext uri="{C183D7F6-B498-43B3-948B-1728B52AA6E4}">
                <adec:decorative xmlns:adec="http://schemas.microsoft.com/office/drawing/2017/decorative" val="1"/>
              </a:ext>
            </a:extLst>
          </p:cNvPr>
          <p:cNvSpPr/>
          <p:nvPr/>
        </p:nvSpPr>
        <p:spPr bwMode="auto">
          <a:xfrm>
            <a:off x="5798056" y="2836793"/>
            <a:ext cx="486383" cy="491941"/>
          </a:xfrm>
          <a:prstGeom prst="plus">
            <a:avLst>
              <a:gd name="adj" fmla="val 37000"/>
            </a:avLst>
          </a:prstGeom>
          <a:gradFill>
            <a:gsLst>
              <a:gs pos="0">
                <a:srgbClr val="8DC8E8"/>
              </a:gs>
              <a:gs pos="100000">
                <a:srgbClr val="CD98CF"/>
              </a:gs>
            </a:gsLst>
            <a:lin ang="2700000" scaled="0"/>
          </a:gradFill>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AU" sz="2400" kern="0" err="1">
              <a:gradFill flip="none" rotWithShape="1">
                <a:gsLst>
                  <a:gs pos="0">
                    <a:srgbClr val="000000"/>
                  </a:gs>
                  <a:gs pos="100000">
                    <a:srgbClr val="000000"/>
                  </a:gs>
                </a:gsLst>
                <a:lin ang="2700000" scaled="1"/>
                <a:tileRect/>
              </a:gradFill>
              <a:latin typeface="微软雅黑" panose="020B0503020204020204" pitchFamily="34" charset="-122"/>
              <a:ea typeface="微软雅黑" panose="020B0503020204020204" pitchFamily="34" charset="-122"/>
            </a:endParaRPr>
          </a:p>
        </p:txBody>
      </p:sp>
      <p:sp>
        <p:nvSpPr>
          <p:cNvPr id="6" name="文本框 5">
            <a:extLst>
              <a:ext uri="{FF2B5EF4-FFF2-40B4-BE49-F238E27FC236}">
                <a16:creationId xmlns:a16="http://schemas.microsoft.com/office/drawing/2014/main" id="{28838673-9395-9AC8-F387-61E922B6FA86}"/>
              </a:ext>
            </a:extLst>
          </p:cNvPr>
          <p:cNvSpPr txBox="1"/>
          <p:nvPr/>
        </p:nvSpPr>
        <p:spPr>
          <a:xfrm>
            <a:off x="1892252" y="6409855"/>
            <a:ext cx="5310554" cy="215444"/>
          </a:xfrm>
          <a:prstGeom prst="rect">
            <a:avLst/>
          </a:prstGeom>
          <a:noFill/>
        </p:spPr>
        <p:txBody>
          <a:bodyPr wrap="square" lIns="0" tIns="0" rIns="0" bIns="0" rtlCol="0">
            <a:spAutoFit/>
          </a:bodyPr>
          <a:lstStyle/>
          <a:p>
            <a:pPr algn="l"/>
            <a:r>
              <a:rPr kumimoji="1" lang="en-US" altLang="zh-CN" sz="1400" dirty="0">
                <a:gradFill>
                  <a:gsLst>
                    <a:gs pos="2917">
                      <a:schemeClr val="tx1"/>
                    </a:gs>
                    <a:gs pos="30000">
                      <a:schemeClr val="tx1"/>
                    </a:gs>
                  </a:gsLst>
                  <a:lin ang="5400000" scaled="0"/>
                </a:gradFill>
              </a:rPr>
              <a:t>*GPT-4</a:t>
            </a:r>
            <a:r>
              <a:rPr kumimoji="1" lang="zh-CN" altLang="en-US" sz="1400" dirty="0">
                <a:gradFill>
                  <a:gsLst>
                    <a:gs pos="2917">
                      <a:schemeClr val="tx1"/>
                    </a:gs>
                    <a:gs pos="30000">
                      <a:schemeClr val="tx1"/>
                    </a:gs>
                  </a:gsLst>
                  <a:lin ang="5400000" scaled="0"/>
                </a:gradFill>
              </a:rPr>
              <a:t>在</a:t>
            </a:r>
            <a:r>
              <a:rPr kumimoji="1" lang="en-US" altLang="zh-CN" sz="1400" dirty="0">
                <a:gradFill>
                  <a:gsLst>
                    <a:gs pos="2917">
                      <a:schemeClr val="tx1"/>
                    </a:gs>
                    <a:gs pos="30000">
                      <a:schemeClr val="tx1"/>
                    </a:gs>
                  </a:gsLst>
                  <a:lin ang="5400000" scaled="0"/>
                </a:gradFill>
              </a:rPr>
              <a:t>Azure</a:t>
            </a:r>
            <a:r>
              <a:rPr kumimoji="1" lang="zh-CN" altLang="en-US" sz="1400" dirty="0">
                <a:gradFill>
                  <a:gsLst>
                    <a:gs pos="2917">
                      <a:schemeClr val="tx1"/>
                    </a:gs>
                    <a:gs pos="30000">
                      <a:schemeClr val="tx1"/>
                    </a:gs>
                  </a:gsLst>
                  <a:lin ang="5400000" scaled="0"/>
                </a:gradFill>
              </a:rPr>
              <a:t>上处于预览阶段，客户可以申请预览资格</a:t>
            </a:r>
          </a:p>
        </p:txBody>
      </p:sp>
    </p:spTree>
    <p:extLst>
      <p:ext uri="{BB962C8B-B14F-4D97-AF65-F5344CB8AC3E}">
        <p14:creationId xmlns:p14="http://schemas.microsoft.com/office/powerpoint/2010/main" val="15909943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fade">
                                      <p:cBhvr>
                                        <p:cTn id="20" dur="500"/>
                                        <p:tgtEl>
                                          <p:spTgt spid="14"/>
                                        </p:tgtEl>
                                      </p:cBhvr>
                                    </p:animEffect>
                                  </p:childTnLst>
                                </p:cTn>
                              </p:par>
                            </p:childTnLst>
                          </p:cTn>
                        </p:par>
                        <p:par>
                          <p:cTn id="21" fill="hold">
                            <p:stCondLst>
                              <p:cond delay="500"/>
                            </p:stCondLst>
                            <p:childTnLst>
                              <p:par>
                                <p:cTn id="22" presetID="10" presetClass="entr" presetSubtype="0" fill="hold" nodeType="after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fade">
                                      <p:cBhvr>
                                        <p:cTn id="24" dur="500"/>
                                        <p:tgtEl>
                                          <p:spTgt spid="21"/>
                                        </p:tgtEl>
                                      </p:cBhvr>
                                    </p:animEffect>
                                  </p:childTnLst>
                                </p:cTn>
                              </p:par>
                            </p:childTnLst>
                          </p:cTn>
                        </p:par>
                        <p:par>
                          <p:cTn id="25" fill="hold">
                            <p:stCondLst>
                              <p:cond delay="1000"/>
                            </p:stCondLst>
                            <p:childTnLst>
                              <p:par>
                                <p:cTn id="26" presetID="10" presetClass="entr" presetSubtype="0" fill="hold" nodeType="after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fade">
                                      <p:cBhvr>
                                        <p:cTn id="28" dur="500"/>
                                        <p:tgtEl>
                                          <p:spTgt spid="20"/>
                                        </p:tgtEl>
                                      </p:cBhvr>
                                    </p:animEffect>
                                  </p:childTnLst>
                                </p:cTn>
                              </p:par>
                            </p:childTnLst>
                          </p:cTn>
                        </p:par>
                        <p:par>
                          <p:cTn id="29" fill="hold">
                            <p:stCondLst>
                              <p:cond delay="1500"/>
                            </p:stCondLst>
                            <p:childTnLst>
                              <p:par>
                                <p:cTn id="30" presetID="10" presetClass="entr" presetSubtype="0" fill="hold" nodeType="after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fade">
                                      <p:cBhvr>
                                        <p:cTn id="3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theme/theme1.xml><?xml version="1.0" encoding="utf-8"?>
<a:theme xmlns:a="http://schemas.openxmlformats.org/drawingml/2006/main" name="1_Build 2019 Black">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9_Breakout_Template_FINAL.potx" id="{F8CBCD3C-F346-4704-9E55-7681191E3DC9}" vid="{9B198E64-13BA-4121-B286-122848D264C2}"/>
    </a:ext>
  </a:extLst>
</a:theme>
</file>

<file path=ppt/theme/theme10.xml><?xml version="1.0" encoding="utf-8"?>
<a:theme xmlns:a="http://schemas.openxmlformats.org/drawingml/2006/main" name="Black Template">
  <a:themeElements>
    <a:clrScheme name="TS_20_Blue on Black">
      <a:dk1>
        <a:srgbClr val="000000"/>
      </a:dk1>
      <a:lt1>
        <a:srgbClr val="FFFFFF"/>
      </a:lt1>
      <a:dk2>
        <a:srgbClr val="243A5E"/>
      </a:dk2>
      <a:lt2>
        <a:srgbClr val="E6E6E6"/>
      </a:lt2>
      <a:accent1>
        <a:srgbClr val="50E6FF"/>
      </a:accent1>
      <a:accent2>
        <a:srgbClr val="0078D4"/>
      </a:accent2>
      <a:accent3>
        <a:srgbClr val="243A5E"/>
      </a:accent3>
      <a:accent4>
        <a:srgbClr val="30E5D0"/>
      </a:accent4>
      <a:accent5>
        <a:srgbClr val="00857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ResearchAI Template.potx" id="{0B2AC184-DAC9-412A-94E0-7DE61146DB1D}" vid="{23669272-67E8-41FE-9A38-43D2604245FD}"/>
    </a:ext>
  </a:extLst>
</a:theme>
</file>

<file path=ppt/theme/theme11.xml><?xml version="1.0" encoding="utf-8"?>
<a:theme xmlns:a="http://schemas.openxmlformats.org/drawingml/2006/main" name="MCAPS Start 16/9 Black Template">
  <a:themeElements>
    <a:clrScheme name="Custom 37">
      <a:dk1>
        <a:srgbClr val="000000"/>
      </a:dk1>
      <a:lt1>
        <a:srgbClr val="FFFFFF"/>
      </a:lt1>
      <a:dk2>
        <a:srgbClr val="243A5E"/>
      </a:dk2>
      <a:lt2>
        <a:srgbClr val="E6E6E6"/>
      </a:lt2>
      <a:accent1>
        <a:srgbClr val="8DC8E8"/>
      </a:accent1>
      <a:accent2>
        <a:srgbClr val="0078D4"/>
      </a:accent2>
      <a:accent3>
        <a:srgbClr val="C73ECC"/>
      </a:accent3>
      <a:accent4>
        <a:srgbClr val="CD98CF"/>
      </a:accent4>
      <a:accent5>
        <a:srgbClr val="FFB900"/>
      </a:accent5>
      <a:accent6>
        <a:srgbClr val="B1B3B3"/>
      </a:accent6>
      <a:hlink>
        <a:srgbClr val="8DC8E8"/>
      </a:hlink>
      <a:folHlink>
        <a:srgbClr val="8DC8E8"/>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defPPr algn="ctr" defTabSz="932472" fontAlgn="base">
          <a:spcBef>
            <a:spcPct val="0"/>
          </a:spcBef>
          <a:spcAft>
            <a:spcPct val="0"/>
          </a:spcAft>
          <a:defRPr sz="16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CAPS_Start2022_16-9-Event-template_v04.potx" id="{24CC4718-F90A-4148-988E-3F48237967CA}" vid="{D303CA8E-485E-4ACE-B84B-C733C9AAD6C2}"/>
    </a:ext>
  </a:extLst>
</a:theme>
</file>

<file path=ppt/theme/theme12.xml><?xml version="1.0" encoding="utf-8"?>
<a:theme xmlns:a="http://schemas.openxmlformats.org/drawingml/2006/main" name="Microsoft Ignite 16/9 White Template">
  <a:themeElements>
    <a:clrScheme name="Custom 29">
      <a:dk1>
        <a:srgbClr val="000000"/>
      </a:dk1>
      <a:lt1>
        <a:srgbClr val="FFFFFF"/>
      </a:lt1>
      <a:dk2>
        <a:srgbClr val="243A5E"/>
      </a:dk2>
      <a:lt2>
        <a:srgbClr val="E6E6E6"/>
      </a:lt2>
      <a:accent1>
        <a:srgbClr val="0078D4"/>
      </a:accent1>
      <a:accent2>
        <a:srgbClr val="243A5E"/>
      </a:accent2>
      <a:accent3>
        <a:srgbClr val="C73ECC"/>
      </a:accent3>
      <a:accent4>
        <a:srgbClr val="C5B4E3"/>
      </a:accent4>
      <a:accent5>
        <a:srgbClr val="FFB900"/>
      </a:accent5>
      <a:accent6>
        <a:srgbClr val="B1B3B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S_Ignite2022_16-9 Event-template.potx" id="{FE48362A-6DE4-4FD9-B21B-3D977604DB8E}" vid="{87B899B9-FE76-471D-BDD2-E443FBC3DB64}"/>
    </a:ext>
  </a:extLst>
</a:theme>
</file>

<file path=ppt/theme/theme13.xml><?xml version="1.0" encoding="utf-8"?>
<a:theme xmlns:a="http://schemas.openxmlformats.org/drawingml/2006/main" name="4_Build 2019 Black">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9_Breakout_Template_FINAL.potx" id="{F8CBCD3C-F346-4704-9E55-7681191E3DC9}" vid="{9B198E64-13BA-4121-B286-122848D264C2}"/>
    </a:ext>
  </a:extLst>
</a:theme>
</file>

<file path=ppt/theme/theme14.xml><?xml version="1.0" encoding="utf-8"?>
<a:theme xmlns:a="http://schemas.openxmlformats.org/drawingml/2006/main" name="Microsoft 365 PPT Template - 2018">
  <a:themeElements>
    <a:clrScheme name="Azure">
      <a:dk1>
        <a:sysClr val="windowText" lastClr="000000"/>
      </a:dk1>
      <a:lt1>
        <a:sysClr val="window" lastClr="FFFFFF"/>
      </a:lt1>
      <a:dk2>
        <a:srgbClr val="0078D4"/>
      </a:dk2>
      <a:lt2>
        <a:srgbClr val="EBEBEB"/>
      </a:lt2>
      <a:accent1>
        <a:srgbClr val="50E6FF"/>
      </a:accent1>
      <a:accent2>
        <a:srgbClr val="3C3C41"/>
      </a:accent2>
      <a:accent3>
        <a:srgbClr val="75757A"/>
      </a:accent3>
      <a:accent4>
        <a:srgbClr val="EBEBEB"/>
      </a:accent4>
      <a:accent5>
        <a:srgbClr val="FFFFFF"/>
      </a:accent5>
      <a:accent6>
        <a:srgbClr val="000000"/>
      </a:accent6>
      <a:hlink>
        <a:srgbClr val="0563C1"/>
      </a:hlink>
      <a:folHlink>
        <a:srgbClr val="954F72"/>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9" id="{DC3FC6DF-F8E1-F941-9B45-8E046F2AA4F8}" vid="{D872CB19-874A-ED4B-86B8-6475BC606933}"/>
    </a:ext>
  </a:extLst>
</a:theme>
</file>

<file path=ppt/theme/theme15.xml><?xml version="1.0" encoding="utf-8"?>
<a:theme xmlns:a="http://schemas.openxmlformats.org/drawingml/2006/main" name="1_Microsoft Ignite 16/9 Black Template">
  <a:themeElements>
    <a:clrScheme name="Ignite fy21 dark">
      <a:dk1>
        <a:srgbClr val="000000"/>
      </a:dk1>
      <a:lt1>
        <a:srgbClr val="FFFFFF"/>
      </a:lt1>
      <a:dk2>
        <a:srgbClr val="243A5E"/>
      </a:dk2>
      <a:lt2>
        <a:srgbClr val="E6E6E6"/>
      </a:lt2>
      <a:accent1>
        <a:srgbClr val="50E6FF"/>
      </a:accent1>
      <a:accent2>
        <a:srgbClr val="0078D4"/>
      </a:accent2>
      <a:accent3>
        <a:srgbClr val="D83B01"/>
      </a:accent3>
      <a:accent4>
        <a:srgbClr val="FF9349"/>
      </a:accent4>
      <a:accent5>
        <a:srgbClr val="8661C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S_Ignite2021_2-3rds Event-template_v03.potx" id="{4750FCF4-99D5-459F-833B-1AD4D4901322}" vid="{27AD3FA2-BF99-43D6-93F7-CBEF8B87BC8A}"/>
    </a:ext>
  </a:extLst>
</a:theme>
</file>

<file path=ppt/theme/theme16.xml><?xml version="1.0" encoding="utf-8"?>
<a:theme xmlns:a="http://schemas.openxmlformats.org/drawingml/2006/main" name="3_Build 2019 Black">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9_Breakout_Template_FINAL.potx" id="{F8CBCD3C-F346-4704-9E55-7681191E3DC9}" vid="{9B198E64-13BA-4121-B286-122848D264C2}"/>
    </a:ext>
  </a:extLst>
</a:theme>
</file>

<file path=ppt/theme/theme1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Black Template">
  <a:themeElements>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February_2019" id="{0D93EA38-B0C4-4B20-BF67-413A307B6C0B}" vid="{C7413A89-757E-4CA6-A51B-57D9E2B4132F}"/>
    </a:ext>
  </a:extLst>
</a:theme>
</file>

<file path=ppt/theme/theme3.xml><?xml version="1.0" encoding="utf-8"?>
<a:theme xmlns:a="http://schemas.openxmlformats.org/drawingml/2006/main" name="3_Azure black">
  <a:themeElements>
    <a:clrScheme name="Ignite Breakout on Black">
      <a:dk1>
        <a:srgbClr val="000000"/>
      </a:dk1>
      <a:lt1>
        <a:srgbClr val="FFFFFF"/>
      </a:lt1>
      <a:dk2>
        <a:srgbClr val="2F2F2F"/>
      </a:dk2>
      <a:lt2>
        <a:srgbClr val="E6E6E6"/>
      </a:lt2>
      <a:accent1>
        <a:srgbClr val="0078D4"/>
      </a:accent1>
      <a:accent2>
        <a:srgbClr val="50E6FF"/>
      </a:accent2>
      <a:accent3>
        <a:srgbClr val="D83B01"/>
      </a:accent3>
      <a:accent4>
        <a:srgbClr val="FFB900"/>
      </a:accent4>
      <a:accent5>
        <a:srgbClr val="737373"/>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 black" id="{53C0B6A1-716C-454D-B8B3-AA783C9C341C}" vid="{1DFA1A8E-225C-4902-9EB0-6F9712DD9E37}"/>
    </a:ext>
  </a:extLst>
</a:theme>
</file>

<file path=ppt/theme/theme4.xml><?xml version="1.0" encoding="utf-8"?>
<a:theme xmlns:a="http://schemas.openxmlformats.org/drawingml/2006/main" name="4_Azure black">
  <a:themeElements>
    <a:clrScheme name="Ignite Breakout on Black">
      <a:dk1>
        <a:srgbClr val="000000"/>
      </a:dk1>
      <a:lt1>
        <a:srgbClr val="FFFFFF"/>
      </a:lt1>
      <a:dk2>
        <a:srgbClr val="2F2F2F"/>
      </a:dk2>
      <a:lt2>
        <a:srgbClr val="E6E6E6"/>
      </a:lt2>
      <a:accent1>
        <a:srgbClr val="0078D4"/>
      </a:accent1>
      <a:accent2>
        <a:srgbClr val="50E6FF"/>
      </a:accent2>
      <a:accent3>
        <a:srgbClr val="D83B01"/>
      </a:accent3>
      <a:accent4>
        <a:srgbClr val="FFB900"/>
      </a:accent4>
      <a:accent5>
        <a:srgbClr val="737373"/>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 black" id="{53C0B6A1-716C-454D-B8B3-AA783C9C341C}" vid="{1DFA1A8E-225C-4902-9EB0-6F9712DD9E37}"/>
    </a:ext>
  </a:extLst>
</a:theme>
</file>

<file path=ppt/theme/theme5.xml><?xml version="1.0" encoding="utf-8"?>
<a:theme xmlns:a="http://schemas.openxmlformats.org/drawingml/2006/main" name="2_Build 2019 Black">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9_Breakout_Template_FINAL.potx" id="{F8CBCD3C-F346-4704-9E55-7681191E3DC9}" vid="{9B198E64-13BA-4121-B286-122848D264C2}"/>
    </a:ext>
  </a:extLst>
</a:theme>
</file>

<file path=ppt/theme/theme6.xml><?xml version="1.0" encoding="utf-8"?>
<a:theme xmlns:a="http://schemas.openxmlformats.org/drawingml/2006/main" name="Build 2019 Black">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9_Breakout_Template_FINAL.potx" id="{F8CBCD3C-F346-4704-9E55-7681191E3DC9}" vid="{9B198E64-13BA-4121-B286-122848D264C2}"/>
    </a:ext>
  </a:extLst>
</a:theme>
</file>

<file path=ppt/theme/theme7.xml><?xml version="1.0" encoding="utf-8"?>
<a:theme xmlns:a="http://schemas.openxmlformats.org/drawingml/2006/main" name="9-51153_Microsoft_Ignite_Black_Template">
  <a:themeElements>
    <a:clrScheme name="MBAS_Dark">
      <a:dk1>
        <a:srgbClr val="000000"/>
      </a:dk1>
      <a:lt1>
        <a:srgbClr val="FFFFFF"/>
      </a:lt1>
      <a:dk2>
        <a:srgbClr val="243A5E"/>
      </a:dk2>
      <a:lt2>
        <a:srgbClr val="E6E6E6"/>
      </a:lt2>
      <a:accent1>
        <a:srgbClr val="50E6FF"/>
      </a:accent1>
      <a:accent2>
        <a:srgbClr val="0078D4"/>
      </a:accent2>
      <a:accent3>
        <a:srgbClr val="D83B01"/>
      </a:accent3>
      <a:accent4>
        <a:srgbClr val="FF9349"/>
      </a:accent4>
      <a:accent5>
        <a:srgbClr val="8661C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MS_Ignite_Digital_Event_Template_v12.potx" id="{987F915D-5FB6-4803-B1B9-1178BD7F7B76}" vid="{5CD2FFA6-B9A3-408C-B7F0-5DF8305F3E28}"/>
    </a:ext>
  </a:extLst>
</a:theme>
</file>

<file path=ppt/theme/theme8.xml><?xml version="1.0" encoding="utf-8"?>
<a:theme xmlns:a="http://schemas.openxmlformats.org/drawingml/2006/main" name="Azure updated">
  <a:themeElements>
    <a:clrScheme name="TS_20_Blue on Black">
      <a:dk1>
        <a:srgbClr val="000000"/>
      </a:dk1>
      <a:lt1>
        <a:srgbClr val="FFFFFF"/>
      </a:lt1>
      <a:dk2>
        <a:srgbClr val="243A5E"/>
      </a:dk2>
      <a:lt2>
        <a:srgbClr val="E6E6E6"/>
      </a:lt2>
      <a:accent1>
        <a:srgbClr val="50E6FF"/>
      </a:accent1>
      <a:accent2>
        <a:srgbClr val="0078D4"/>
      </a:accent2>
      <a:accent3>
        <a:srgbClr val="243A5E"/>
      </a:accent3>
      <a:accent4>
        <a:srgbClr val="30E5D0"/>
      </a:accent4>
      <a:accent5>
        <a:srgbClr val="00857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Azure updated" id="{7DB9ECB7-D46C-40A3-8DC8-035459EE8D3B}" vid="{A6F2E79B-BB60-4DE9-BC64-598474E56F4A}"/>
    </a:ext>
  </a:extLst>
</a:theme>
</file>

<file path=ppt/theme/theme9.xml><?xml version="1.0" encoding="utf-8"?>
<a:theme xmlns:a="http://schemas.openxmlformats.org/drawingml/2006/main" name="1_Microsoft 365 PPT Template - 2018">
  <a:themeElements>
    <a:clrScheme name="Azure">
      <a:dk1>
        <a:sysClr val="windowText" lastClr="000000"/>
      </a:dk1>
      <a:lt1>
        <a:sysClr val="window" lastClr="FFFFFF"/>
      </a:lt1>
      <a:dk2>
        <a:srgbClr val="0078D4"/>
      </a:dk2>
      <a:lt2>
        <a:srgbClr val="EBEBEB"/>
      </a:lt2>
      <a:accent1>
        <a:srgbClr val="50E6FF"/>
      </a:accent1>
      <a:accent2>
        <a:srgbClr val="3C3C41"/>
      </a:accent2>
      <a:accent3>
        <a:srgbClr val="75757A"/>
      </a:accent3>
      <a:accent4>
        <a:srgbClr val="EBEBEB"/>
      </a:accent4>
      <a:accent5>
        <a:srgbClr val="FFFFFF"/>
      </a:accent5>
      <a:accent6>
        <a:srgbClr val="000000"/>
      </a:accent6>
      <a:hlink>
        <a:srgbClr val="0563C1"/>
      </a:hlink>
      <a:folHlink>
        <a:srgbClr val="954F72"/>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9" id="{DC3FC6DF-F8E1-F941-9B45-8E046F2AA4F8}" vid="{D872CB19-874A-ED4B-86B8-6475BC606933}"/>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BA99D8EEA23AE409E784A8EB43299B0" ma:contentTypeVersion="6" ma:contentTypeDescription="Create a new document." ma:contentTypeScope="" ma:versionID="ffed8abd647298d681ab5d72895f637f">
  <xsd:schema xmlns:xsd="http://www.w3.org/2001/XMLSchema" xmlns:xs="http://www.w3.org/2001/XMLSchema" xmlns:p="http://schemas.microsoft.com/office/2006/metadata/properties" xmlns:ns1="http://schemas.microsoft.com/sharepoint/v3" xmlns:ns2="e8dcb077-7038-474e-9d1b-5bb4a7679772" xmlns:ns3="ce2f321a-b403-4b15-8dd8-91f805aadf23" targetNamespace="http://schemas.microsoft.com/office/2006/metadata/properties" ma:root="true" ma:fieldsID="4f9e93f1ccaa06d0060394a606c2488c" ns1:_="" ns2:_="" ns3:_="">
    <xsd:import namespace="http://schemas.microsoft.com/sharepoint/v3"/>
    <xsd:import namespace="e8dcb077-7038-474e-9d1b-5bb4a7679772"/>
    <xsd:import namespace="ce2f321a-b403-4b15-8dd8-91f805aadf23"/>
    <xsd:element name="properties">
      <xsd:complexType>
        <xsd:sequence>
          <xsd:element name="documentManagement">
            <xsd:complexType>
              <xsd:all>
                <xsd:element ref="ns2:MediaServiceMetadata" minOccurs="0"/>
                <xsd:element ref="ns2:MediaServiceFastMetadata" minOccurs="0"/>
                <xsd:element ref="ns1:_ip_UnifiedCompliancePolicyProperties" minOccurs="0"/>
                <xsd:element ref="ns1:_ip_UnifiedCompliancePolicyUIAction"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0" nillable="true" ma:displayName="Unified Compliance Policy Properties" ma:hidden="true" ma:internalName="_ip_UnifiedCompliancePolicyProperties">
      <xsd:simpleType>
        <xsd:restriction base="dms:Note"/>
      </xsd:simpleType>
    </xsd:element>
    <xsd:element name="_ip_UnifiedCompliancePolicyUIAction" ma:index="1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8dcb077-7038-474e-9d1b-5bb4a767977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e2f321a-b403-4b15-8dd8-91f805aadf23"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Props1.xml><?xml version="1.0" encoding="utf-8"?>
<ds:datastoreItem xmlns:ds="http://schemas.openxmlformats.org/officeDocument/2006/customXml" ds:itemID="{44A73E93-AA61-490C-9D0C-C1F7684BAAF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e8dcb077-7038-474e-9d1b-5bb4a7679772"/>
    <ds:schemaRef ds:uri="ce2f321a-b403-4b15-8dd8-91f805aadf2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55331059-1819-45EF-8665-87652C2B685B}">
  <ds:schemaRefs>
    <ds:schemaRef ds:uri="http://schemas.microsoft.com/sharepoint/v3/contenttype/forms"/>
  </ds:schemaRefs>
</ds:datastoreItem>
</file>

<file path=customXml/itemProps3.xml><?xml version="1.0" encoding="utf-8"?>
<ds:datastoreItem xmlns:ds="http://schemas.openxmlformats.org/officeDocument/2006/customXml" ds:itemID="{6E79B8FD-04AF-4BC1-A762-0D59E66CB5BE}">
  <ds:schemaRefs>
    <ds:schemaRef ds:uri="http://purl.org/dc/dcmitype/"/>
    <ds:schemaRef ds:uri="http://www.w3.org/XML/1998/namespace"/>
    <ds:schemaRef ds:uri="http://purl.org/dc/elements/1.1/"/>
    <ds:schemaRef ds:uri="http://schemas.microsoft.com/office/infopath/2007/PartnerControls"/>
    <ds:schemaRef ds:uri="http://schemas.openxmlformats.org/package/2006/metadata/core-properties"/>
    <ds:schemaRef ds:uri="http://schemas.microsoft.com/office/2006/documentManagement/types"/>
    <ds:schemaRef ds:uri="230e9df3-be65-4c73-a93b-d1236ebd677e"/>
    <ds:schemaRef ds:uri="d4a30e8e-de6c-4cce-9864-67ec47d8af00"/>
    <ds:schemaRef ds:uri="43d83319-23fc-400e-bdb9-7dbe73b59575"/>
    <ds:schemaRef ds:uri="http://schemas.microsoft.com/sharepoint/v3"/>
    <ds:schemaRef ds:uri="http://schemas.microsoft.com/office/2006/metadata/properties"/>
    <ds:schemaRef ds:uri="http://purl.org/dc/te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6185</TotalTime>
  <Words>3102</Words>
  <Application>Microsoft Macintosh PowerPoint</Application>
  <PresentationFormat>宽屏</PresentationFormat>
  <Paragraphs>321</Paragraphs>
  <Slides>19</Slides>
  <Notes>16</Notes>
  <HiddenSlides>0</HiddenSlides>
  <MMClips>0</MMClips>
  <ScaleCrop>false</ScaleCrop>
  <HeadingPairs>
    <vt:vector size="6" baseType="variant">
      <vt:variant>
        <vt:lpstr>已用的字体</vt:lpstr>
      </vt:variant>
      <vt:variant>
        <vt:i4>9</vt:i4>
      </vt:variant>
      <vt:variant>
        <vt:lpstr>主题</vt:lpstr>
      </vt:variant>
      <vt:variant>
        <vt:i4>16</vt:i4>
      </vt:variant>
      <vt:variant>
        <vt:lpstr>幻灯片标题</vt:lpstr>
      </vt:variant>
      <vt:variant>
        <vt:i4>19</vt:i4>
      </vt:variant>
    </vt:vector>
  </HeadingPairs>
  <TitlesOfParts>
    <vt:vector size="44" baseType="lpstr">
      <vt:lpstr>等线</vt:lpstr>
      <vt:lpstr>微软雅黑</vt:lpstr>
      <vt:lpstr>Microsoft JhengHei Light</vt:lpstr>
      <vt:lpstr>Söhne</vt:lpstr>
      <vt:lpstr>Arial</vt:lpstr>
      <vt:lpstr>Calibri</vt:lpstr>
      <vt:lpstr>Segoe UI</vt:lpstr>
      <vt:lpstr>Segoe UI Semibold</vt:lpstr>
      <vt:lpstr>Wingdings</vt:lpstr>
      <vt:lpstr>1_Build 2019 Black</vt:lpstr>
      <vt:lpstr>1_Black Template</vt:lpstr>
      <vt:lpstr>3_Azure black</vt:lpstr>
      <vt:lpstr>4_Azure black</vt:lpstr>
      <vt:lpstr>2_Build 2019 Black</vt:lpstr>
      <vt:lpstr>Build 2019 Black</vt:lpstr>
      <vt:lpstr>9-51153_Microsoft_Ignite_Black_Template</vt:lpstr>
      <vt:lpstr>Azure updated</vt:lpstr>
      <vt:lpstr>1_Microsoft 365 PPT Template - 2018</vt:lpstr>
      <vt:lpstr>Black Template</vt:lpstr>
      <vt:lpstr>MCAPS Start 16/9 Black Template</vt:lpstr>
      <vt:lpstr>Microsoft Ignite 16/9 White Template</vt:lpstr>
      <vt:lpstr>4_Build 2019 Black</vt:lpstr>
      <vt:lpstr>Microsoft 365 PPT Template - 2018</vt:lpstr>
      <vt:lpstr>1_Microsoft Ignite 16/9 Black Template</vt:lpstr>
      <vt:lpstr>3_Build 2019 Black</vt:lpstr>
      <vt:lpstr>Azure OpenAI 服务介绍 </vt:lpstr>
      <vt:lpstr>议  程</vt:lpstr>
      <vt:lpstr>OpenAI 基础   </vt:lpstr>
      <vt:lpstr>PowerPoint 演示文稿</vt:lpstr>
      <vt:lpstr>PowerPoint 演示文稿</vt:lpstr>
      <vt:lpstr>PowerPoint 演示文稿</vt:lpstr>
      <vt:lpstr>PowerPoint 演示文稿</vt:lpstr>
      <vt:lpstr>Azure OpenAI 服务   </vt:lpstr>
      <vt:lpstr>PowerPoint 演示文稿</vt:lpstr>
      <vt:lpstr>Azure OpenAI 服务</vt:lpstr>
      <vt:lpstr>GPT-4与 GPT-3.5 有何不同？</vt:lpstr>
      <vt:lpstr>Azure OpenAI vs. OpenAI: 相似之处</vt:lpstr>
      <vt:lpstr>Azure OpenAI 是针对企业客户的 OpenAI 服务 (Doc Link)</vt:lpstr>
      <vt:lpstr>PowerPoint 演示文稿</vt:lpstr>
      <vt:lpstr>我们在尝试解决什么问题？</vt:lpstr>
      <vt:lpstr>Enterprise “GPT-ize” Intelligent App Architecture</vt:lpstr>
      <vt:lpstr>PowerPoint 演示文稿</vt:lpstr>
      <vt:lpstr>谢谢</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Cognitive Services</dc:title>
  <dc:creator>Loganathan Ramalingam</dc:creator>
  <cp:lastModifiedBy>Teo Ma</cp:lastModifiedBy>
  <cp:revision>21</cp:revision>
  <dcterms:created xsi:type="dcterms:W3CDTF">2020-11-06T21:56:32Z</dcterms:created>
  <dcterms:modified xsi:type="dcterms:W3CDTF">2023-04-10T06:10:59Z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0x0101002BA99D8EEA23AE409E784A8EB43299B0</vt:lpwstr>
  </property>
  <property fmtid="{D5CDD505-2E9C-101B-9397-08002B2CF9AE}" pid="3" name="MediaServiceImageTags">
    <vt:lpwstr/>
  </property>
</Properties>
</file>